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  <p:sldMasterId id="2147483756" r:id="rId3"/>
  </p:sldMasterIdLst>
  <p:notesMasterIdLst>
    <p:notesMasterId r:id="rId23"/>
  </p:notesMasterIdLst>
  <p:sldIdLst>
    <p:sldId id="275" r:id="rId4"/>
    <p:sldId id="276" r:id="rId5"/>
    <p:sldId id="279" r:id="rId6"/>
    <p:sldId id="283" r:id="rId7"/>
    <p:sldId id="286" r:id="rId8"/>
    <p:sldId id="287" r:id="rId9"/>
    <p:sldId id="282" r:id="rId10"/>
    <p:sldId id="284" r:id="rId11"/>
    <p:sldId id="285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dy, Lauren" initials="PL" lastIdx="1" clrIdx="0">
    <p:extLst>
      <p:ext uri="{19B8F6BF-5375-455C-9EA6-DF929625EA0E}">
        <p15:presenceInfo xmlns:p15="http://schemas.microsoft.com/office/powerpoint/2012/main" userId="S::10114178@id.ohio.gov::fdd415fe-b722-4dbf-8b04-2c8480ea23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8498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A4D7D-16B0-42CD-A9ED-35D10B7BB92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8D05A0-87BB-4ED4-B363-1768646A6528}">
      <dgm:prSet/>
      <dgm:spPr/>
      <dgm:t>
        <a:bodyPr/>
        <a:lstStyle/>
        <a:p>
          <a:r>
            <a:rPr lang="en-US"/>
            <a:t>Workforce Diversity/PN 20</a:t>
          </a:r>
        </a:p>
      </dgm:t>
    </dgm:pt>
    <dgm:pt modelId="{79822212-3177-4E83-BCDF-321D295A413C}" type="parTrans" cxnId="{EEED7DC3-1DF8-4616-9836-C9102F153998}">
      <dgm:prSet/>
      <dgm:spPr/>
      <dgm:t>
        <a:bodyPr/>
        <a:lstStyle/>
        <a:p>
          <a:endParaRPr lang="en-US"/>
        </a:p>
      </dgm:t>
    </dgm:pt>
    <dgm:pt modelId="{C3B9EF68-9F0A-497A-9B73-5C25A6DF48F0}" type="sibTrans" cxnId="{EEED7DC3-1DF8-4616-9836-C9102F153998}">
      <dgm:prSet/>
      <dgm:spPr/>
      <dgm:t>
        <a:bodyPr/>
        <a:lstStyle/>
        <a:p>
          <a:endParaRPr lang="en-US"/>
        </a:p>
      </dgm:t>
    </dgm:pt>
    <dgm:pt modelId="{3E538FB8-0C5F-446C-BC9B-DCFDF14FBE28}">
      <dgm:prSet/>
      <dgm:spPr/>
      <dgm:t>
        <a:bodyPr/>
        <a:lstStyle/>
        <a:p>
          <a:r>
            <a:rPr lang="en-US"/>
            <a:t>DBE Terminations/PN 13</a:t>
          </a:r>
        </a:p>
      </dgm:t>
    </dgm:pt>
    <dgm:pt modelId="{2C3114DC-D3B7-438C-AC54-A208367DC2F5}" type="parTrans" cxnId="{8DB646BA-E4A2-489C-8D3A-37271B294FB6}">
      <dgm:prSet/>
      <dgm:spPr/>
      <dgm:t>
        <a:bodyPr/>
        <a:lstStyle/>
        <a:p>
          <a:endParaRPr lang="en-US"/>
        </a:p>
      </dgm:t>
    </dgm:pt>
    <dgm:pt modelId="{630FB3F9-CF7C-4506-9D5C-7E4775FA39DB}" type="sibTrans" cxnId="{8DB646BA-E4A2-489C-8D3A-37271B294FB6}">
      <dgm:prSet/>
      <dgm:spPr/>
      <dgm:t>
        <a:bodyPr/>
        <a:lstStyle/>
        <a:p>
          <a:endParaRPr lang="en-US"/>
        </a:p>
      </dgm:t>
    </dgm:pt>
    <dgm:pt modelId="{70761D30-ED78-4524-AF38-F86F6910DDD1}">
      <dgm:prSet/>
      <dgm:spPr/>
      <dgm:t>
        <a:bodyPr/>
        <a:lstStyle/>
        <a:p>
          <a:r>
            <a:rPr lang="en-US"/>
            <a:t>One to One Trucking</a:t>
          </a:r>
        </a:p>
      </dgm:t>
    </dgm:pt>
    <dgm:pt modelId="{1B392CB2-323A-43A9-A4E7-1866D01E6E8C}" type="parTrans" cxnId="{35B3A2BA-FF76-4FC7-B0B6-CD9CA381F1DE}">
      <dgm:prSet/>
      <dgm:spPr/>
      <dgm:t>
        <a:bodyPr/>
        <a:lstStyle/>
        <a:p>
          <a:endParaRPr lang="en-US"/>
        </a:p>
      </dgm:t>
    </dgm:pt>
    <dgm:pt modelId="{58B48732-F373-4771-9489-0FD9BFD18B41}" type="sibTrans" cxnId="{35B3A2BA-FF76-4FC7-B0B6-CD9CA381F1DE}">
      <dgm:prSet/>
      <dgm:spPr/>
      <dgm:t>
        <a:bodyPr/>
        <a:lstStyle/>
        <a:p>
          <a:endParaRPr lang="en-US"/>
        </a:p>
      </dgm:t>
    </dgm:pt>
    <dgm:pt modelId="{FF62E351-F0E6-4266-A8E1-052DD658633B}">
      <dgm:prSet/>
      <dgm:spPr/>
      <dgm:t>
        <a:bodyPr/>
        <a:lstStyle/>
        <a:p>
          <a:r>
            <a:rPr lang="en-US"/>
            <a:t>DBE Price Negotiation</a:t>
          </a:r>
        </a:p>
      </dgm:t>
    </dgm:pt>
    <dgm:pt modelId="{993F16F9-D9DA-41D3-9B47-3377E91B4897}" type="parTrans" cxnId="{3FCFB7AA-031F-43D8-BA53-9921E4A82CA0}">
      <dgm:prSet/>
      <dgm:spPr/>
      <dgm:t>
        <a:bodyPr/>
        <a:lstStyle/>
        <a:p>
          <a:endParaRPr lang="en-US"/>
        </a:p>
      </dgm:t>
    </dgm:pt>
    <dgm:pt modelId="{29EEC265-A633-4C02-A69E-9A74C4F79FED}" type="sibTrans" cxnId="{3FCFB7AA-031F-43D8-BA53-9921E4A82CA0}">
      <dgm:prSet/>
      <dgm:spPr/>
      <dgm:t>
        <a:bodyPr/>
        <a:lstStyle/>
        <a:p>
          <a:endParaRPr lang="en-US"/>
        </a:p>
      </dgm:t>
    </dgm:pt>
    <dgm:pt modelId="{11EA7E58-243E-4071-B7C7-AA304FA69A59}" type="pres">
      <dgm:prSet presAssocID="{192A4D7D-16B0-42CD-A9ED-35D10B7BB92E}" presName="vert0" presStyleCnt="0">
        <dgm:presLayoutVars>
          <dgm:dir/>
          <dgm:animOne val="branch"/>
          <dgm:animLvl val="lvl"/>
        </dgm:presLayoutVars>
      </dgm:prSet>
      <dgm:spPr/>
    </dgm:pt>
    <dgm:pt modelId="{A6FCE2E9-6429-4D2E-96D3-41D5428D927E}" type="pres">
      <dgm:prSet presAssocID="{278D05A0-87BB-4ED4-B363-1768646A6528}" presName="thickLine" presStyleLbl="alignNode1" presStyleIdx="0" presStyleCnt="4"/>
      <dgm:spPr/>
    </dgm:pt>
    <dgm:pt modelId="{C8CBCD83-3A29-408E-8B41-BC4B56249C6B}" type="pres">
      <dgm:prSet presAssocID="{278D05A0-87BB-4ED4-B363-1768646A6528}" presName="horz1" presStyleCnt="0"/>
      <dgm:spPr/>
    </dgm:pt>
    <dgm:pt modelId="{27A78B86-4F5B-4887-BFA6-9F52FB6462B9}" type="pres">
      <dgm:prSet presAssocID="{278D05A0-87BB-4ED4-B363-1768646A6528}" presName="tx1" presStyleLbl="revTx" presStyleIdx="0" presStyleCnt="4"/>
      <dgm:spPr/>
    </dgm:pt>
    <dgm:pt modelId="{FB6AF280-364B-4234-AB34-C3900BAE5502}" type="pres">
      <dgm:prSet presAssocID="{278D05A0-87BB-4ED4-B363-1768646A6528}" presName="vert1" presStyleCnt="0"/>
      <dgm:spPr/>
    </dgm:pt>
    <dgm:pt modelId="{DB0A9305-01CF-4676-8FBC-5A173996544B}" type="pres">
      <dgm:prSet presAssocID="{3E538FB8-0C5F-446C-BC9B-DCFDF14FBE28}" presName="thickLine" presStyleLbl="alignNode1" presStyleIdx="1" presStyleCnt="4"/>
      <dgm:spPr/>
    </dgm:pt>
    <dgm:pt modelId="{AC941709-7772-4BAF-8216-22D76965FC78}" type="pres">
      <dgm:prSet presAssocID="{3E538FB8-0C5F-446C-BC9B-DCFDF14FBE28}" presName="horz1" presStyleCnt="0"/>
      <dgm:spPr/>
    </dgm:pt>
    <dgm:pt modelId="{3AC245A7-565E-47DB-A0D8-780387369FFB}" type="pres">
      <dgm:prSet presAssocID="{3E538FB8-0C5F-446C-BC9B-DCFDF14FBE28}" presName="tx1" presStyleLbl="revTx" presStyleIdx="1" presStyleCnt="4"/>
      <dgm:spPr/>
    </dgm:pt>
    <dgm:pt modelId="{C7990F34-10FB-4B32-8690-AD0691BA9973}" type="pres">
      <dgm:prSet presAssocID="{3E538FB8-0C5F-446C-BC9B-DCFDF14FBE28}" presName="vert1" presStyleCnt="0"/>
      <dgm:spPr/>
    </dgm:pt>
    <dgm:pt modelId="{8702AD19-0B3E-44FC-AD1D-F83D39C19051}" type="pres">
      <dgm:prSet presAssocID="{70761D30-ED78-4524-AF38-F86F6910DDD1}" presName="thickLine" presStyleLbl="alignNode1" presStyleIdx="2" presStyleCnt="4"/>
      <dgm:spPr/>
    </dgm:pt>
    <dgm:pt modelId="{62A44284-25BA-4E0E-BFF7-392E85814496}" type="pres">
      <dgm:prSet presAssocID="{70761D30-ED78-4524-AF38-F86F6910DDD1}" presName="horz1" presStyleCnt="0"/>
      <dgm:spPr/>
    </dgm:pt>
    <dgm:pt modelId="{4E08CD1C-C2EB-4027-8E81-4C9F6932EE2A}" type="pres">
      <dgm:prSet presAssocID="{70761D30-ED78-4524-AF38-F86F6910DDD1}" presName="tx1" presStyleLbl="revTx" presStyleIdx="2" presStyleCnt="4"/>
      <dgm:spPr/>
    </dgm:pt>
    <dgm:pt modelId="{3F960F7C-B3D8-4C14-8EE4-8B6FD25F3971}" type="pres">
      <dgm:prSet presAssocID="{70761D30-ED78-4524-AF38-F86F6910DDD1}" presName="vert1" presStyleCnt="0"/>
      <dgm:spPr/>
    </dgm:pt>
    <dgm:pt modelId="{47428E26-C1C8-45E3-9EFF-5E48BD4B7DF6}" type="pres">
      <dgm:prSet presAssocID="{FF62E351-F0E6-4266-A8E1-052DD658633B}" presName="thickLine" presStyleLbl="alignNode1" presStyleIdx="3" presStyleCnt="4"/>
      <dgm:spPr/>
    </dgm:pt>
    <dgm:pt modelId="{B585566D-7F05-4B9E-A503-C8FB71A72240}" type="pres">
      <dgm:prSet presAssocID="{FF62E351-F0E6-4266-A8E1-052DD658633B}" presName="horz1" presStyleCnt="0"/>
      <dgm:spPr/>
    </dgm:pt>
    <dgm:pt modelId="{B3768165-F4AB-4E9A-A784-F7F91110875D}" type="pres">
      <dgm:prSet presAssocID="{FF62E351-F0E6-4266-A8E1-052DD658633B}" presName="tx1" presStyleLbl="revTx" presStyleIdx="3" presStyleCnt="4"/>
      <dgm:spPr/>
    </dgm:pt>
    <dgm:pt modelId="{A7647D3C-A693-4097-8A34-81B4FAB70568}" type="pres">
      <dgm:prSet presAssocID="{FF62E351-F0E6-4266-A8E1-052DD658633B}" presName="vert1" presStyleCnt="0"/>
      <dgm:spPr/>
    </dgm:pt>
  </dgm:ptLst>
  <dgm:cxnLst>
    <dgm:cxn modelId="{EA4CA623-0095-490A-91BF-AFE141F9E94A}" type="presOf" srcId="{3E538FB8-0C5F-446C-BC9B-DCFDF14FBE28}" destId="{3AC245A7-565E-47DB-A0D8-780387369FFB}" srcOrd="0" destOrd="0" presId="urn:microsoft.com/office/officeart/2008/layout/LinedList"/>
    <dgm:cxn modelId="{9ED2212D-C3BE-48B9-981B-9ADC01648812}" type="presOf" srcId="{192A4D7D-16B0-42CD-A9ED-35D10B7BB92E}" destId="{11EA7E58-243E-4071-B7C7-AA304FA69A59}" srcOrd="0" destOrd="0" presId="urn:microsoft.com/office/officeart/2008/layout/LinedList"/>
    <dgm:cxn modelId="{3FCFB7AA-031F-43D8-BA53-9921E4A82CA0}" srcId="{192A4D7D-16B0-42CD-A9ED-35D10B7BB92E}" destId="{FF62E351-F0E6-4266-A8E1-052DD658633B}" srcOrd="3" destOrd="0" parTransId="{993F16F9-D9DA-41D3-9B47-3377E91B4897}" sibTransId="{29EEC265-A633-4C02-A69E-9A74C4F79FED}"/>
    <dgm:cxn modelId="{121D6AB5-766A-4756-8B91-89C088B54D24}" type="presOf" srcId="{FF62E351-F0E6-4266-A8E1-052DD658633B}" destId="{B3768165-F4AB-4E9A-A784-F7F91110875D}" srcOrd="0" destOrd="0" presId="urn:microsoft.com/office/officeart/2008/layout/LinedList"/>
    <dgm:cxn modelId="{8DB646BA-E4A2-489C-8D3A-37271B294FB6}" srcId="{192A4D7D-16B0-42CD-A9ED-35D10B7BB92E}" destId="{3E538FB8-0C5F-446C-BC9B-DCFDF14FBE28}" srcOrd="1" destOrd="0" parTransId="{2C3114DC-D3B7-438C-AC54-A208367DC2F5}" sibTransId="{630FB3F9-CF7C-4506-9D5C-7E4775FA39DB}"/>
    <dgm:cxn modelId="{35B3A2BA-FF76-4FC7-B0B6-CD9CA381F1DE}" srcId="{192A4D7D-16B0-42CD-A9ED-35D10B7BB92E}" destId="{70761D30-ED78-4524-AF38-F86F6910DDD1}" srcOrd="2" destOrd="0" parTransId="{1B392CB2-323A-43A9-A4E7-1866D01E6E8C}" sibTransId="{58B48732-F373-4771-9489-0FD9BFD18B41}"/>
    <dgm:cxn modelId="{EEED7DC3-1DF8-4616-9836-C9102F153998}" srcId="{192A4D7D-16B0-42CD-A9ED-35D10B7BB92E}" destId="{278D05A0-87BB-4ED4-B363-1768646A6528}" srcOrd="0" destOrd="0" parTransId="{79822212-3177-4E83-BCDF-321D295A413C}" sibTransId="{C3B9EF68-9F0A-497A-9B73-5C25A6DF48F0}"/>
    <dgm:cxn modelId="{A4E476C4-9FD5-4C2A-89D2-85A24CF6EE18}" type="presOf" srcId="{278D05A0-87BB-4ED4-B363-1768646A6528}" destId="{27A78B86-4F5B-4887-BFA6-9F52FB6462B9}" srcOrd="0" destOrd="0" presId="urn:microsoft.com/office/officeart/2008/layout/LinedList"/>
    <dgm:cxn modelId="{3BBE61F5-62E3-4279-BAC0-E296E6C5D8EB}" type="presOf" srcId="{70761D30-ED78-4524-AF38-F86F6910DDD1}" destId="{4E08CD1C-C2EB-4027-8E81-4C9F6932EE2A}" srcOrd="0" destOrd="0" presId="urn:microsoft.com/office/officeart/2008/layout/LinedList"/>
    <dgm:cxn modelId="{1CB00767-8517-4D9D-A71B-F9E45FD0FED6}" type="presParOf" srcId="{11EA7E58-243E-4071-B7C7-AA304FA69A59}" destId="{A6FCE2E9-6429-4D2E-96D3-41D5428D927E}" srcOrd="0" destOrd="0" presId="urn:microsoft.com/office/officeart/2008/layout/LinedList"/>
    <dgm:cxn modelId="{612E8129-D3F9-4BC0-A08A-D1172CD95D28}" type="presParOf" srcId="{11EA7E58-243E-4071-B7C7-AA304FA69A59}" destId="{C8CBCD83-3A29-408E-8B41-BC4B56249C6B}" srcOrd="1" destOrd="0" presId="urn:microsoft.com/office/officeart/2008/layout/LinedList"/>
    <dgm:cxn modelId="{3408AB43-11F2-4E63-97AB-D6D28B8569E8}" type="presParOf" srcId="{C8CBCD83-3A29-408E-8B41-BC4B56249C6B}" destId="{27A78B86-4F5B-4887-BFA6-9F52FB6462B9}" srcOrd="0" destOrd="0" presId="urn:microsoft.com/office/officeart/2008/layout/LinedList"/>
    <dgm:cxn modelId="{F700719C-2623-4BD0-BCC5-42D6D8083B4D}" type="presParOf" srcId="{C8CBCD83-3A29-408E-8B41-BC4B56249C6B}" destId="{FB6AF280-364B-4234-AB34-C3900BAE5502}" srcOrd="1" destOrd="0" presId="urn:microsoft.com/office/officeart/2008/layout/LinedList"/>
    <dgm:cxn modelId="{7EAC6B39-F19A-44D7-818F-AE8D04187661}" type="presParOf" srcId="{11EA7E58-243E-4071-B7C7-AA304FA69A59}" destId="{DB0A9305-01CF-4676-8FBC-5A173996544B}" srcOrd="2" destOrd="0" presId="urn:microsoft.com/office/officeart/2008/layout/LinedList"/>
    <dgm:cxn modelId="{F651DA87-1E3E-4B26-A1AE-387B8ECF9FCE}" type="presParOf" srcId="{11EA7E58-243E-4071-B7C7-AA304FA69A59}" destId="{AC941709-7772-4BAF-8216-22D76965FC78}" srcOrd="3" destOrd="0" presId="urn:microsoft.com/office/officeart/2008/layout/LinedList"/>
    <dgm:cxn modelId="{E8DB7E2B-ACD3-4CAA-B0C5-DCE22A474E49}" type="presParOf" srcId="{AC941709-7772-4BAF-8216-22D76965FC78}" destId="{3AC245A7-565E-47DB-A0D8-780387369FFB}" srcOrd="0" destOrd="0" presId="urn:microsoft.com/office/officeart/2008/layout/LinedList"/>
    <dgm:cxn modelId="{224DF099-C289-4A9B-9832-E76D7B221E7E}" type="presParOf" srcId="{AC941709-7772-4BAF-8216-22D76965FC78}" destId="{C7990F34-10FB-4B32-8690-AD0691BA9973}" srcOrd="1" destOrd="0" presId="urn:microsoft.com/office/officeart/2008/layout/LinedList"/>
    <dgm:cxn modelId="{B4D84A7E-0DA2-4020-83B6-0B297B6C1911}" type="presParOf" srcId="{11EA7E58-243E-4071-B7C7-AA304FA69A59}" destId="{8702AD19-0B3E-44FC-AD1D-F83D39C19051}" srcOrd="4" destOrd="0" presId="urn:microsoft.com/office/officeart/2008/layout/LinedList"/>
    <dgm:cxn modelId="{2BF5EC94-41FE-4DE8-8365-A173FA943CC8}" type="presParOf" srcId="{11EA7E58-243E-4071-B7C7-AA304FA69A59}" destId="{62A44284-25BA-4E0E-BFF7-392E85814496}" srcOrd="5" destOrd="0" presId="urn:microsoft.com/office/officeart/2008/layout/LinedList"/>
    <dgm:cxn modelId="{39C0A97F-A5B8-46A7-9D6B-5F60EB0631A4}" type="presParOf" srcId="{62A44284-25BA-4E0E-BFF7-392E85814496}" destId="{4E08CD1C-C2EB-4027-8E81-4C9F6932EE2A}" srcOrd="0" destOrd="0" presId="urn:microsoft.com/office/officeart/2008/layout/LinedList"/>
    <dgm:cxn modelId="{14B97EF8-86E2-4214-AAAD-D0F9A70FC21D}" type="presParOf" srcId="{62A44284-25BA-4E0E-BFF7-392E85814496}" destId="{3F960F7C-B3D8-4C14-8EE4-8B6FD25F3971}" srcOrd="1" destOrd="0" presId="urn:microsoft.com/office/officeart/2008/layout/LinedList"/>
    <dgm:cxn modelId="{11A3E096-6812-4BCD-BE94-F1AF85416A46}" type="presParOf" srcId="{11EA7E58-243E-4071-B7C7-AA304FA69A59}" destId="{47428E26-C1C8-45E3-9EFF-5E48BD4B7DF6}" srcOrd="6" destOrd="0" presId="urn:microsoft.com/office/officeart/2008/layout/LinedList"/>
    <dgm:cxn modelId="{05182C09-9513-4066-8B91-5C782FD9C27A}" type="presParOf" srcId="{11EA7E58-243E-4071-B7C7-AA304FA69A59}" destId="{B585566D-7F05-4B9E-A503-C8FB71A72240}" srcOrd="7" destOrd="0" presId="urn:microsoft.com/office/officeart/2008/layout/LinedList"/>
    <dgm:cxn modelId="{6A4901E1-31B5-4AB7-99F1-1B8C4F97D805}" type="presParOf" srcId="{B585566D-7F05-4B9E-A503-C8FB71A72240}" destId="{B3768165-F4AB-4E9A-A784-F7F91110875D}" srcOrd="0" destOrd="0" presId="urn:microsoft.com/office/officeart/2008/layout/LinedList"/>
    <dgm:cxn modelId="{390F8485-D689-4A53-8DC8-165E2B7E733E}" type="presParOf" srcId="{B585566D-7F05-4B9E-A503-C8FB71A72240}" destId="{A7647D3C-A693-4097-8A34-81B4FAB705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92E81-0BFA-432D-9DCD-67FFA67AD35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F4FDB73-09F9-42A1-A0B2-62A3D99E77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Outreach events</a:t>
          </a:r>
        </a:p>
      </dgm:t>
    </dgm:pt>
    <dgm:pt modelId="{1708ADDD-0858-40D1-A9E1-1B36BAEB287F}" type="parTrans" cxnId="{E9D21DCF-4C88-4DB1-8E4D-4F4F63BEDA8B}">
      <dgm:prSet/>
      <dgm:spPr/>
      <dgm:t>
        <a:bodyPr/>
        <a:lstStyle/>
        <a:p>
          <a:endParaRPr lang="en-US"/>
        </a:p>
      </dgm:t>
    </dgm:pt>
    <dgm:pt modelId="{F7821D54-5C65-4DA9-9FA3-CC5C96B57A46}" type="sibTrans" cxnId="{E9D21DCF-4C88-4DB1-8E4D-4F4F63BEDA8B}">
      <dgm:prSet/>
      <dgm:spPr/>
      <dgm:t>
        <a:bodyPr/>
        <a:lstStyle/>
        <a:p>
          <a:endParaRPr lang="en-US"/>
        </a:p>
      </dgm:t>
    </dgm:pt>
    <dgm:pt modelId="{D36F1E0D-BAEE-406B-B034-85437EE51ED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Outreach contacts</a:t>
          </a:r>
        </a:p>
      </dgm:t>
    </dgm:pt>
    <dgm:pt modelId="{CF8B0BFD-84FA-42AF-9B15-108AF9B638EF}" type="parTrans" cxnId="{DCEDFC71-2DE9-448A-861D-8BA76AC2DE20}">
      <dgm:prSet/>
      <dgm:spPr/>
      <dgm:t>
        <a:bodyPr/>
        <a:lstStyle/>
        <a:p>
          <a:endParaRPr lang="en-US"/>
        </a:p>
      </dgm:t>
    </dgm:pt>
    <dgm:pt modelId="{3C3C49B2-CC13-49B6-B73B-2AF88B0D22F9}" type="sibTrans" cxnId="{DCEDFC71-2DE9-448A-861D-8BA76AC2DE20}">
      <dgm:prSet/>
      <dgm:spPr/>
      <dgm:t>
        <a:bodyPr/>
        <a:lstStyle/>
        <a:p>
          <a:endParaRPr lang="en-US"/>
        </a:p>
      </dgm:t>
    </dgm:pt>
    <dgm:pt modelId="{DC44CD48-9CAF-43FA-A992-4BFDD2025F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Employee referrals</a:t>
          </a:r>
        </a:p>
      </dgm:t>
    </dgm:pt>
    <dgm:pt modelId="{9169F703-65F1-405A-8763-7A9436EA1DB0}" type="parTrans" cxnId="{BAB19148-707F-416F-BEB7-216D38E39D2D}">
      <dgm:prSet/>
      <dgm:spPr/>
      <dgm:t>
        <a:bodyPr/>
        <a:lstStyle/>
        <a:p>
          <a:endParaRPr lang="en-US"/>
        </a:p>
      </dgm:t>
    </dgm:pt>
    <dgm:pt modelId="{2F4F596A-ACD2-4D19-91ED-99048AA5B7EE}" type="sibTrans" cxnId="{BAB19148-707F-416F-BEB7-216D38E39D2D}">
      <dgm:prSet/>
      <dgm:spPr/>
      <dgm:t>
        <a:bodyPr/>
        <a:lstStyle/>
        <a:p>
          <a:endParaRPr lang="en-US"/>
        </a:p>
      </dgm:t>
    </dgm:pt>
    <dgm:pt modelId="{4D194F93-A609-43A2-BD68-72DF338919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Company database</a:t>
          </a:r>
        </a:p>
      </dgm:t>
    </dgm:pt>
    <dgm:pt modelId="{08F279BF-FBB0-4240-AC0D-669747B22A46}" type="parTrans" cxnId="{DA247FEC-0A33-4D9F-A707-2AD806948365}">
      <dgm:prSet/>
      <dgm:spPr/>
      <dgm:t>
        <a:bodyPr/>
        <a:lstStyle/>
        <a:p>
          <a:endParaRPr lang="en-US"/>
        </a:p>
      </dgm:t>
    </dgm:pt>
    <dgm:pt modelId="{10D356B2-4478-4266-86C6-166151EB0B17}" type="sibTrans" cxnId="{DA247FEC-0A33-4D9F-A707-2AD806948365}">
      <dgm:prSet/>
      <dgm:spPr/>
      <dgm:t>
        <a:bodyPr/>
        <a:lstStyle/>
        <a:p>
          <a:endParaRPr lang="en-US"/>
        </a:p>
      </dgm:t>
    </dgm:pt>
    <dgm:pt modelId="{31C65E9F-4754-42C8-AE7D-CF2D7AF908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Request to Union hall</a:t>
          </a:r>
        </a:p>
      </dgm:t>
    </dgm:pt>
    <dgm:pt modelId="{B98BCAFF-F6A8-44F5-B245-AB42573EAED5}" type="parTrans" cxnId="{3E01E2C1-F261-405F-91AB-889580FE20A0}">
      <dgm:prSet/>
      <dgm:spPr/>
      <dgm:t>
        <a:bodyPr/>
        <a:lstStyle/>
        <a:p>
          <a:endParaRPr lang="en-US"/>
        </a:p>
      </dgm:t>
    </dgm:pt>
    <dgm:pt modelId="{566030A9-AF01-4CEF-A166-787831961BBC}" type="sibTrans" cxnId="{3E01E2C1-F261-405F-91AB-889580FE20A0}">
      <dgm:prSet/>
      <dgm:spPr/>
      <dgm:t>
        <a:bodyPr/>
        <a:lstStyle/>
        <a:p>
          <a:endParaRPr lang="en-US"/>
        </a:p>
      </dgm:t>
    </dgm:pt>
    <dgm:pt modelId="{FDD03F2A-5224-432B-B38D-B41993EE7369}" type="pres">
      <dgm:prSet presAssocID="{03C92E81-0BFA-432D-9DCD-67FFA67AD35D}" presName="root" presStyleCnt="0">
        <dgm:presLayoutVars>
          <dgm:dir/>
          <dgm:resizeHandles val="exact"/>
        </dgm:presLayoutVars>
      </dgm:prSet>
      <dgm:spPr/>
    </dgm:pt>
    <dgm:pt modelId="{F99AA699-80C2-4849-A68C-F333D0F21FE6}" type="pres">
      <dgm:prSet presAssocID="{BF4FDB73-09F9-42A1-A0B2-62A3D99E77AC}" presName="compNode" presStyleCnt="0"/>
      <dgm:spPr/>
    </dgm:pt>
    <dgm:pt modelId="{EB67B960-083F-4576-92BB-A84474C3E117}" type="pres">
      <dgm:prSet presAssocID="{BF4FDB73-09F9-42A1-A0B2-62A3D99E77AC}" presName="iconBgRect" presStyleLbl="bgShp" presStyleIdx="0" presStyleCnt="5"/>
      <dgm:spPr/>
    </dgm:pt>
    <dgm:pt modelId="{6DDED171-B63A-46CF-93B1-27611CC7B3A3}" type="pres">
      <dgm:prSet presAssocID="{BF4FDB73-09F9-42A1-A0B2-62A3D99E77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A8155B6-5F42-4BE1-9DB2-F7EF4CA12F1C}" type="pres">
      <dgm:prSet presAssocID="{BF4FDB73-09F9-42A1-A0B2-62A3D99E77AC}" presName="spaceRect" presStyleCnt="0"/>
      <dgm:spPr/>
    </dgm:pt>
    <dgm:pt modelId="{7B39335B-5164-410F-9003-F93E22CBC4DE}" type="pres">
      <dgm:prSet presAssocID="{BF4FDB73-09F9-42A1-A0B2-62A3D99E77AC}" presName="textRect" presStyleLbl="revTx" presStyleIdx="0" presStyleCnt="5">
        <dgm:presLayoutVars>
          <dgm:chMax val="1"/>
          <dgm:chPref val="1"/>
        </dgm:presLayoutVars>
      </dgm:prSet>
      <dgm:spPr/>
    </dgm:pt>
    <dgm:pt modelId="{D190EA14-0530-4844-9864-87AEFA83C39C}" type="pres">
      <dgm:prSet presAssocID="{F7821D54-5C65-4DA9-9FA3-CC5C96B57A46}" presName="sibTrans" presStyleCnt="0"/>
      <dgm:spPr/>
    </dgm:pt>
    <dgm:pt modelId="{2DFB5344-720A-4A10-B6BE-3DC40778AF9B}" type="pres">
      <dgm:prSet presAssocID="{D36F1E0D-BAEE-406B-B034-85437EE51EDA}" presName="compNode" presStyleCnt="0"/>
      <dgm:spPr/>
    </dgm:pt>
    <dgm:pt modelId="{450A3C55-21C6-4BC2-B247-77E9F6EDDB56}" type="pres">
      <dgm:prSet presAssocID="{D36F1E0D-BAEE-406B-B034-85437EE51EDA}" presName="iconBgRect" presStyleLbl="bgShp" presStyleIdx="1" presStyleCnt="5"/>
      <dgm:spPr/>
    </dgm:pt>
    <dgm:pt modelId="{A52BB869-61DE-4739-8AA7-6346C0DB4CB6}" type="pres">
      <dgm:prSet presAssocID="{D36F1E0D-BAEE-406B-B034-85437EE51ED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870765B-59DC-4B37-9A02-60492533A556}" type="pres">
      <dgm:prSet presAssocID="{D36F1E0D-BAEE-406B-B034-85437EE51EDA}" presName="spaceRect" presStyleCnt="0"/>
      <dgm:spPr/>
    </dgm:pt>
    <dgm:pt modelId="{72EBC930-43D5-49CC-BD98-6045D6FEF51B}" type="pres">
      <dgm:prSet presAssocID="{D36F1E0D-BAEE-406B-B034-85437EE51EDA}" presName="textRect" presStyleLbl="revTx" presStyleIdx="1" presStyleCnt="5">
        <dgm:presLayoutVars>
          <dgm:chMax val="1"/>
          <dgm:chPref val="1"/>
        </dgm:presLayoutVars>
      </dgm:prSet>
      <dgm:spPr/>
    </dgm:pt>
    <dgm:pt modelId="{22F3A370-DB47-4436-B29C-C5D2D78C7313}" type="pres">
      <dgm:prSet presAssocID="{3C3C49B2-CC13-49B6-B73B-2AF88B0D22F9}" presName="sibTrans" presStyleCnt="0"/>
      <dgm:spPr/>
    </dgm:pt>
    <dgm:pt modelId="{B3972DE1-7457-4E29-8404-1E6A84CA0789}" type="pres">
      <dgm:prSet presAssocID="{DC44CD48-9CAF-43FA-A992-4BFDD2025F68}" presName="compNode" presStyleCnt="0"/>
      <dgm:spPr/>
    </dgm:pt>
    <dgm:pt modelId="{572F1F5C-1D44-4908-8212-61C7F5ADF3C2}" type="pres">
      <dgm:prSet presAssocID="{DC44CD48-9CAF-43FA-A992-4BFDD2025F68}" presName="iconBgRect" presStyleLbl="bgShp" presStyleIdx="2" presStyleCnt="5"/>
      <dgm:spPr/>
    </dgm:pt>
    <dgm:pt modelId="{40C65B30-0620-41BA-9E31-4670F15C9B72}" type="pres">
      <dgm:prSet presAssocID="{DC44CD48-9CAF-43FA-A992-4BFDD2025F6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3583DD4-2682-4764-A5E3-1C85BDA293A0}" type="pres">
      <dgm:prSet presAssocID="{DC44CD48-9CAF-43FA-A992-4BFDD2025F68}" presName="spaceRect" presStyleCnt="0"/>
      <dgm:spPr/>
    </dgm:pt>
    <dgm:pt modelId="{5AD5851E-4124-4C82-AECD-F14655360211}" type="pres">
      <dgm:prSet presAssocID="{DC44CD48-9CAF-43FA-A992-4BFDD2025F68}" presName="textRect" presStyleLbl="revTx" presStyleIdx="2" presStyleCnt="5">
        <dgm:presLayoutVars>
          <dgm:chMax val="1"/>
          <dgm:chPref val="1"/>
        </dgm:presLayoutVars>
      </dgm:prSet>
      <dgm:spPr/>
    </dgm:pt>
    <dgm:pt modelId="{6540CA07-1039-4B54-B373-A427BCC7F91A}" type="pres">
      <dgm:prSet presAssocID="{2F4F596A-ACD2-4D19-91ED-99048AA5B7EE}" presName="sibTrans" presStyleCnt="0"/>
      <dgm:spPr/>
    </dgm:pt>
    <dgm:pt modelId="{946C9495-B48F-4067-A95D-61E16713BEA1}" type="pres">
      <dgm:prSet presAssocID="{4D194F93-A609-43A2-BD68-72DF338919D3}" presName="compNode" presStyleCnt="0"/>
      <dgm:spPr/>
    </dgm:pt>
    <dgm:pt modelId="{7E626825-B625-4863-889F-14123B74A1E5}" type="pres">
      <dgm:prSet presAssocID="{4D194F93-A609-43A2-BD68-72DF338919D3}" presName="iconBgRect" presStyleLbl="bgShp" presStyleIdx="3" presStyleCnt="5"/>
      <dgm:spPr/>
    </dgm:pt>
    <dgm:pt modelId="{D1DF94A1-0961-47EB-BFD5-598FE37AF676}" type="pres">
      <dgm:prSet presAssocID="{4D194F93-A609-43A2-BD68-72DF338919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2C6CB37-8043-43FC-885C-F9BB7F71D6DF}" type="pres">
      <dgm:prSet presAssocID="{4D194F93-A609-43A2-BD68-72DF338919D3}" presName="spaceRect" presStyleCnt="0"/>
      <dgm:spPr/>
    </dgm:pt>
    <dgm:pt modelId="{A1CA796E-B38B-4661-8BB0-9FD180B52BBF}" type="pres">
      <dgm:prSet presAssocID="{4D194F93-A609-43A2-BD68-72DF338919D3}" presName="textRect" presStyleLbl="revTx" presStyleIdx="3" presStyleCnt="5">
        <dgm:presLayoutVars>
          <dgm:chMax val="1"/>
          <dgm:chPref val="1"/>
        </dgm:presLayoutVars>
      </dgm:prSet>
      <dgm:spPr/>
    </dgm:pt>
    <dgm:pt modelId="{72C3399D-184B-420D-BE73-1B51EF40988B}" type="pres">
      <dgm:prSet presAssocID="{10D356B2-4478-4266-86C6-166151EB0B17}" presName="sibTrans" presStyleCnt="0"/>
      <dgm:spPr/>
    </dgm:pt>
    <dgm:pt modelId="{800E9530-50B8-454A-9504-5F8DCBABB818}" type="pres">
      <dgm:prSet presAssocID="{31C65E9F-4754-42C8-AE7D-CF2D7AF9083D}" presName="compNode" presStyleCnt="0"/>
      <dgm:spPr/>
    </dgm:pt>
    <dgm:pt modelId="{DCC31EEC-0914-4E3D-AE8F-06532DC6A6E5}" type="pres">
      <dgm:prSet presAssocID="{31C65E9F-4754-42C8-AE7D-CF2D7AF9083D}" presName="iconBgRect" presStyleLbl="bgShp" presStyleIdx="4" presStyleCnt="5"/>
      <dgm:spPr/>
    </dgm:pt>
    <dgm:pt modelId="{D86E2077-F0F9-4A3A-987D-3F96F6650AF0}" type="pres">
      <dgm:prSet presAssocID="{31C65E9F-4754-42C8-AE7D-CF2D7AF9083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C2EEB5E-6B31-495D-9972-1FE718B98912}" type="pres">
      <dgm:prSet presAssocID="{31C65E9F-4754-42C8-AE7D-CF2D7AF9083D}" presName="spaceRect" presStyleCnt="0"/>
      <dgm:spPr/>
    </dgm:pt>
    <dgm:pt modelId="{BA045C82-5074-413F-B6D8-39C8E98CAF05}" type="pres">
      <dgm:prSet presAssocID="{31C65E9F-4754-42C8-AE7D-CF2D7AF9083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54D400F-5FEA-4DED-A089-B5823CFF5B43}" type="presOf" srcId="{D36F1E0D-BAEE-406B-B034-85437EE51EDA}" destId="{72EBC930-43D5-49CC-BD98-6045D6FEF51B}" srcOrd="0" destOrd="0" presId="urn:microsoft.com/office/officeart/2018/5/layout/IconCircleLabelList"/>
    <dgm:cxn modelId="{BAB19148-707F-416F-BEB7-216D38E39D2D}" srcId="{03C92E81-0BFA-432D-9DCD-67FFA67AD35D}" destId="{DC44CD48-9CAF-43FA-A992-4BFDD2025F68}" srcOrd="2" destOrd="0" parTransId="{9169F703-65F1-405A-8763-7A9436EA1DB0}" sibTransId="{2F4F596A-ACD2-4D19-91ED-99048AA5B7EE}"/>
    <dgm:cxn modelId="{DCEDFC71-2DE9-448A-861D-8BA76AC2DE20}" srcId="{03C92E81-0BFA-432D-9DCD-67FFA67AD35D}" destId="{D36F1E0D-BAEE-406B-B034-85437EE51EDA}" srcOrd="1" destOrd="0" parTransId="{CF8B0BFD-84FA-42AF-9B15-108AF9B638EF}" sibTransId="{3C3C49B2-CC13-49B6-B73B-2AF88B0D22F9}"/>
    <dgm:cxn modelId="{E72DCB56-DFC9-4AA0-B78A-292A622D323C}" type="presOf" srcId="{31C65E9F-4754-42C8-AE7D-CF2D7AF9083D}" destId="{BA045C82-5074-413F-B6D8-39C8E98CAF05}" srcOrd="0" destOrd="0" presId="urn:microsoft.com/office/officeart/2018/5/layout/IconCircleLabelList"/>
    <dgm:cxn modelId="{9DF73699-342D-474C-BD6F-DCA5929D90C5}" type="presOf" srcId="{03C92E81-0BFA-432D-9DCD-67FFA67AD35D}" destId="{FDD03F2A-5224-432B-B38D-B41993EE7369}" srcOrd="0" destOrd="0" presId="urn:microsoft.com/office/officeart/2018/5/layout/IconCircleLabelList"/>
    <dgm:cxn modelId="{F9BF97B1-9A27-4998-AD99-1B30177AB61D}" type="presOf" srcId="{4D194F93-A609-43A2-BD68-72DF338919D3}" destId="{A1CA796E-B38B-4661-8BB0-9FD180B52BBF}" srcOrd="0" destOrd="0" presId="urn:microsoft.com/office/officeart/2018/5/layout/IconCircleLabelList"/>
    <dgm:cxn modelId="{B63405B4-E4D1-4A4D-836E-A3C2E8CEEACD}" type="presOf" srcId="{DC44CD48-9CAF-43FA-A992-4BFDD2025F68}" destId="{5AD5851E-4124-4C82-AECD-F14655360211}" srcOrd="0" destOrd="0" presId="urn:microsoft.com/office/officeart/2018/5/layout/IconCircleLabelList"/>
    <dgm:cxn modelId="{3E01E2C1-F261-405F-91AB-889580FE20A0}" srcId="{03C92E81-0BFA-432D-9DCD-67FFA67AD35D}" destId="{31C65E9F-4754-42C8-AE7D-CF2D7AF9083D}" srcOrd="4" destOrd="0" parTransId="{B98BCAFF-F6A8-44F5-B245-AB42573EAED5}" sibTransId="{566030A9-AF01-4CEF-A166-787831961BBC}"/>
    <dgm:cxn modelId="{E9D21DCF-4C88-4DB1-8E4D-4F4F63BEDA8B}" srcId="{03C92E81-0BFA-432D-9DCD-67FFA67AD35D}" destId="{BF4FDB73-09F9-42A1-A0B2-62A3D99E77AC}" srcOrd="0" destOrd="0" parTransId="{1708ADDD-0858-40D1-A9E1-1B36BAEB287F}" sibTransId="{F7821D54-5C65-4DA9-9FA3-CC5C96B57A46}"/>
    <dgm:cxn modelId="{A06C70EB-260B-4A6E-B0AF-E139A70399ED}" type="presOf" srcId="{BF4FDB73-09F9-42A1-A0B2-62A3D99E77AC}" destId="{7B39335B-5164-410F-9003-F93E22CBC4DE}" srcOrd="0" destOrd="0" presId="urn:microsoft.com/office/officeart/2018/5/layout/IconCircleLabelList"/>
    <dgm:cxn modelId="{DA247FEC-0A33-4D9F-A707-2AD806948365}" srcId="{03C92E81-0BFA-432D-9DCD-67FFA67AD35D}" destId="{4D194F93-A609-43A2-BD68-72DF338919D3}" srcOrd="3" destOrd="0" parTransId="{08F279BF-FBB0-4240-AC0D-669747B22A46}" sibTransId="{10D356B2-4478-4266-86C6-166151EB0B17}"/>
    <dgm:cxn modelId="{8285F57B-1849-487F-8C8B-73AFC2883FFD}" type="presParOf" srcId="{FDD03F2A-5224-432B-B38D-B41993EE7369}" destId="{F99AA699-80C2-4849-A68C-F333D0F21FE6}" srcOrd="0" destOrd="0" presId="urn:microsoft.com/office/officeart/2018/5/layout/IconCircleLabelList"/>
    <dgm:cxn modelId="{A2F7C943-A608-4C75-A975-483B5F2843FE}" type="presParOf" srcId="{F99AA699-80C2-4849-A68C-F333D0F21FE6}" destId="{EB67B960-083F-4576-92BB-A84474C3E117}" srcOrd="0" destOrd="0" presId="urn:microsoft.com/office/officeart/2018/5/layout/IconCircleLabelList"/>
    <dgm:cxn modelId="{3F9F27F1-ADFB-4307-99F8-AC83AE46272D}" type="presParOf" srcId="{F99AA699-80C2-4849-A68C-F333D0F21FE6}" destId="{6DDED171-B63A-46CF-93B1-27611CC7B3A3}" srcOrd="1" destOrd="0" presId="urn:microsoft.com/office/officeart/2018/5/layout/IconCircleLabelList"/>
    <dgm:cxn modelId="{FFD3E3B1-70A2-42E1-BBC1-46C23E46671B}" type="presParOf" srcId="{F99AA699-80C2-4849-A68C-F333D0F21FE6}" destId="{5A8155B6-5F42-4BE1-9DB2-F7EF4CA12F1C}" srcOrd="2" destOrd="0" presId="urn:microsoft.com/office/officeart/2018/5/layout/IconCircleLabelList"/>
    <dgm:cxn modelId="{71ADF7C0-3A4A-425C-A579-68E4E7EC5FDE}" type="presParOf" srcId="{F99AA699-80C2-4849-A68C-F333D0F21FE6}" destId="{7B39335B-5164-410F-9003-F93E22CBC4DE}" srcOrd="3" destOrd="0" presId="urn:microsoft.com/office/officeart/2018/5/layout/IconCircleLabelList"/>
    <dgm:cxn modelId="{96E6AF38-E706-43E6-9BC9-81A7BA55D049}" type="presParOf" srcId="{FDD03F2A-5224-432B-B38D-B41993EE7369}" destId="{D190EA14-0530-4844-9864-87AEFA83C39C}" srcOrd="1" destOrd="0" presId="urn:microsoft.com/office/officeart/2018/5/layout/IconCircleLabelList"/>
    <dgm:cxn modelId="{A5B44A2C-AE17-40C0-AE41-1BF133FE2330}" type="presParOf" srcId="{FDD03F2A-5224-432B-B38D-B41993EE7369}" destId="{2DFB5344-720A-4A10-B6BE-3DC40778AF9B}" srcOrd="2" destOrd="0" presId="urn:microsoft.com/office/officeart/2018/5/layout/IconCircleLabelList"/>
    <dgm:cxn modelId="{A8DE80E7-6C41-4512-84A6-EB3A90A0FA90}" type="presParOf" srcId="{2DFB5344-720A-4A10-B6BE-3DC40778AF9B}" destId="{450A3C55-21C6-4BC2-B247-77E9F6EDDB56}" srcOrd="0" destOrd="0" presId="urn:microsoft.com/office/officeart/2018/5/layout/IconCircleLabelList"/>
    <dgm:cxn modelId="{03ACB2BF-1AC8-4511-93CE-F35C93EC8C57}" type="presParOf" srcId="{2DFB5344-720A-4A10-B6BE-3DC40778AF9B}" destId="{A52BB869-61DE-4739-8AA7-6346C0DB4CB6}" srcOrd="1" destOrd="0" presId="urn:microsoft.com/office/officeart/2018/5/layout/IconCircleLabelList"/>
    <dgm:cxn modelId="{936295CD-98C4-4176-A413-EDD2401E2811}" type="presParOf" srcId="{2DFB5344-720A-4A10-B6BE-3DC40778AF9B}" destId="{B870765B-59DC-4B37-9A02-60492533A556}" srcOrd="2" destOrd="0" presId="urn:microsoft.com/office/officeart/2018/5/layout/IconCircleLabelList"/>
    <dgm:cxn modelId="{BD2B46A1-5F22-4367-BC32-2275982C815F}" type="presParOf" srcId="{2DFB5344-720A-4A10-B6BE-3DC40778AF9B}" destId="{72EBC930-43D5-49CC-BD98-6045D6FEF51B}" srcOrd="3" destOrd="0" presId="urn:microsoft.com/office/officeart/2018/5/layout/IconCircleLabelList"/>
    <dgm:cxn modelId="{941F306F-68A8-470D-8A8F-BFCD3BC45D16}" type="presParOf" srcId="{FDD03F2A-5224-432B-B38D-B41993EE7369}" destId="{22F3A370-DB47-4436-B29C-C5D2D78C7313}" srcOrd="3" destOrd="0" presId="urn:microsoft.com/office/officeart/2018/5/layout/IconCircleLabelList"/>
    <dgm:cxn modelId="{45A428FE-6F73-4D99-96E8-4D93318D43C3}" type="presParOf" srcId="{FDD03F2A-5224-432B-B38D-B41993EE7369}" destId="{B3972DE1-7457-4E29-8404-1E6A84CA0789}" srcOrd="4" destOrd="0" presId="urn:microsoft.com/office/officeart/2018/5/layout/IconCircleLabelList"/>
    <dgm:cxn modelId="{D50C9694-22BF-497E-BD51-04C51959326E}" type="presParOf" srcId="{B3972DE1-7457-4E29-8404-1E6A84CA0789}" destId="{572F1F5C-1D44-4908-8212-61C7F5ADF3C2}" srcOrd="0" destOrd="0" presId="urn:microsoft.com/office/officeart/2018/5/layout/IconCircleLabelList"/>
    <dgm:cxn modelId="{965E4EA0-1658-4D2C-A496-A8B0A779D017}" type="presParOf" srcId="{B3972DE1-7457-4E29-8404-1E6A84CA0789}" destId="{40C65B30-0620-41BA-9E31-4670F15C9B72}" srcOrd="1" destOrd="0" presId="urn:microsoft.com/office/officeart/2018/5/layout/IconCircleLabelList"/>
    <dgm:cxn modelId="{614FD2A6-FBAE-40FA-A589-62F128EC06FC}" type="presParOf" srcId="{B3972DE1-7457-4E29-8404-1E6A84CA0789}" destId="{E3583DD4-2682-4764-A5E3-1C85BDA293A0}" srcOrd="2" destOrd="0" presId="urn:microsoft.com/office/officeart/2018/5/layout/IconCircleLabelList"/>
    <dgm:cxn modelId="{0D719D62-AD78-45BA-BE93-D151CB532A88}" type="presParOf" srcId="{B3972DE1-7457-4E29-8404-1E6A84CA0789}" destId="{5AD5851E-4124-4C82-AECD-F14655360211}" srcOrd="3" destOrd="0" presId="urn:microsoft.com/office/officeart/2018/5/layout/IconCircleLabelList"/>
    <dgm:cxn modelId="{331A2E1A-C51C-42FA-B25C-1B9959FCC67E}" type="presParOf" srcId="{FDD03F2A-5224-432B-B38D-B41993EE7369}" destId="{6540CA07-1039-4B54-B373-A427BCC7F91A}" srcOrd="5" destOrd="0" presId="urn:microsoft.com/office/officeart/2018/5/layout/IconCircleLabelList"/>
    <dgm:cxn modelId="{739B57A0-9A97-4CB5-BB67-C963E4A39698}" type="presParOf" srcId="{FDD03F2A-5224-432B-B38D-B41993EE7369}" destId="{946C9495-B48F-4067-A95D-61E16713BEA1}" srcOrd="6" destOrd="0" presId="urn:microsoft.com/office/officeart/2018/5/layout/IconCircleLabelList"/>
    <dgm:cxn modelId="{C34A1587-D553-4163-98F7-3DDF2458473E}" type="presParOf" srcId="{946C9495-B48F-4067-A95D-61E16713BEA1}" destId="{7E626825-B625-4863-889F-14123B74A1E5}" srcOrd="0" destOrd="0" presId="urn:microsoft.com/office/officeart/2018/5/layout/IconCircleLabelList"/>
    <dgm:cxn modelId="{60F06452-2441-4690-8AC7-C246B479F85D}" type="presParOf" srcId="{946C9495-B48F-4067-A95D-61E16713BEA1}" destId="{D1DF94A1-0961-47EB-BFD5-598FE37AF676}" srcOrd="1" destOrd="0" presId="urn:microsoft.com/office/officeart/2018/5/layout/IconCircleLabelList"/>
    <dgm:cxn modelId="{C51FE6D0-9B6A-417A-B391-35299F2991A7}" type="presParOf" srcId="{946C9495-B48F-4067-A95D-61E16713BEA1}" destId="{22C6CB37-8043-43FC-885C-F9BB7F71D6DF}" srcOrd="2" destOrd="0" presId="urn:microsoft.com/office/officeart/2018/5/layout/IconCircleLabelList"/>
    <dgm:cxn modelId="{3B7F4EA8-9367-47C5-AB8C-9BE609F4CEB3}" type="presParOf" srcId="{946C9495-B48F-4067-A95D-61E16713BEA1}" destId="{A1CA796E-B38B-4661-8BB0-9FD180B52BBF}" srcOrd="3" destOrd="0" presId="urn:microsoft.com/office/officeart/2018/5/layout/IconCircleLabelList"/>
    <dgm:cxn modelId="{84D01722-7F7A-4597-ACAE-B18F1F225251}" type="presParOf" srcId="{FDD03F2A-5224-432B-B38D-B41993EE7369}" destId="{72C3399D-184B-420D-BE73-1B51EF40988B}" srcOrd="7" destOrd="0" presId="urn:microsoft.com/office/officeart/2018/5/layout/IconCircleLabelList"/>
    <dgm:cxn modelId="{ED4ACA36-8F32-4345-A4A9-654C4A67FCAC}" type="presParOf" srcId="{FDD03F2A-5224-432B-B38D-B41993EE7369}" destId="{800E9530-50B8-454A-9504-5F8DCBABB818}" srcOrd="8" destOrd="0" presId="urn:microsoft.com/office/officeart/2018/5/layout/IconCircleLabelList"/>
    <dgm:cxn modelId="{7F0034EE-1866-4B11-BE41-DF1FA39813EA}" type="presParOf" srcId="{800E9530-50B8-454A-9504-5F8DCBABB818}" destId="{DCC31EEC-0914-4E3D-AE8F-06532DC6A6E5}" srcOrd="0" destOrd="0" presId="urn:microsoft.com/office/officeart/2018/5/layout/IconCircleLabelList"/>
    <dgm:cxn modelId="{97005373-9467-4C83-ADD0-0A53864537A9}" type="presParOf" srcId="{800E9530-50B8-454A-9504-5F8DCBABB818}" destId="{D86E2077-F0F9-4A3A-987D-3F96F6650AF0}" srcOrd="1" destOrd="0" presId="urn:microsoft.com/office/officeart/2018/5/layout/IconCircleLabelList"/>
    <dgm:cxn modelId="{FE809189-DDDD-4CCD-83A4-58FF2C69FB04}" type="presParOf" srcId="{800E9530-50B8-454A-9504-5F8DCBABB818}" destId="{3C2EEB5E-6B31-495D-9972-1FE718B98912}" srcOrd="2" destOrd="0" presId="urn:microsoft.com/office/officeart/2018/5/layout/IconCircleLabelList"/>
    <dgm:cxn modelId="{5504F8AE-0F61-416C-834B-820DD589861E}" type="presParOf" srcId="{800E9530-50B8-454A-9504-5F8DCBABB818}" destId="{BA045C82-5074-413F-B6D8-39C8E98CAF0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2CE1A-38A4-4CF8-B2D1-6C261C7D037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E39BA34-373E-4E4C-B351-AD2DBD9DE5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Availability	</a:t>
          </a:r>
        </a:p>
      </dgm:t>
    </dgm:pt>
    <dgm:pt modelId="{9055A889-C639-443A-9D79-A912DA3D368F}" type="parTrans" cxnId="{F13DA05F-DD94-4269-9FBF-041C57CE6F8F}">
      <dgm:prSet/>
      <dgm:spPr/>
      <dgm:t>
        <a:bodyPr/>
        <a:lstStyle/>
        <a:p>
          <a:endParaRPr lang="en-US"/>
        </a:p>
      </dgm:t>
    </dgm:pt>
    <dgm:pt modelId="{2EFC1CCB-D5EF-424D-832E-9B603F8C740D}" type="sibTrans" cxnId="{F13DA05F-DD94-4269-9FBF-041C57CE6F8F}">
      <dgm:prSet/>
      <dgm:spPr/>
      <dgm:t>
        <a:bodyPr/>
        <a:lstStyle/>
        <a:p>
          <a:endParaRPr lang="en-US"/>
        </a:p>
      </dgm:t>
    </dgm:pt>
    <dgm:pt modelId="{93D7C2FB-8090-4F47-A047-DDE94292CA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Available Resources</a:t>
          </a:r>
        </a:p>
      </dgm:t>
    </dgm:pt>
    <dgm:pt modelId="{7972E8E7-B32D-434E-91D1-B6585DC46BD7}" type="parTrans" cxnId="{37A7BFB4-16AC-4C7E-82C1-AE3EF91AD65F}">
      <dgm:prSet/>
      <dgm:spPr/>
      <dgm:t>
        <a:bodyPr/>
        <a:lstStyle/>
        <a:p>
          <a:endParaRPr lang="en-US"/>
        </a:p>
      </dgm:t>
    </dgm:pt>
    <dgm:pt modelId="{D1DB501B-A17D-4B28-B470-448B77CB15F0}" type="sibTrans" cxnId="{37A7BFB4-16AC-4C7E-82C1-AE3EF91AD65F}">
      <dgm:prSet/>
      <dgm:spPr/>
      <dgm:t>
        <a:bodyPr/>
        <a:lstStyle/>
        <a:p>
          <a:endParaRPr lang="en-US"/>
        </a:p>
      </dgm:t>
    </dgm:pt>
    <dgm:pt modelId="{0C3FFBA2-72A3-4A1A-ADF1-FD5A7F12B56A}">
      <dgm:prSet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dirty="0"/>
            <a:t>Geographic  </a:t>
          </a:r>
          <a:r>
            <a:rPr lang="en-US" dirty="0" err="1"/>
            <a:t>Locatio</a:t>
          </a:r>
          <a:r>
            <a:rPr lang="en-US" dirty="0"/>
            <a:t>	n </a:t>
          </a:r>
        </a:p>
      </dgm:t>
    </dgm:pt>
    <dgm:pt modelId="{5E085C07-7593-45F0-9A99-5EBB9090B8F1}" type="parTrans" cxnId="{0CA870A9-7C07-429E-9DFD-22C40500A999}">
      <dgm:prSet/>
      <dgm:spPr/>
      <dgm:t>
        <a:bodyPr/>
        <a:lstStyle/>
        <a:p>
          <a:endParaRPr lang="en-US"/>
        </a:p>
      </dgm:t>
    </dgm:pt>
    <dgm:pt modelId="{D013AFE8-4E1F-4308-BB0C-21696081EEFA}" type="sibTrans" cxnId="{0CA870A9-7C07-429E-9DFD-22C40500A999}">
      <dgm:prSet/>
      <dgm:spPr/>
      <dgm:t>
        <a:bodyPr/>
        <a:lstStyle/>
        <a:p>
          <a:endParaRPr lang="en-US"/>
        </a:p>
      </dgm:t>
    </dgm:pt>
    <dgm:pt modelId="{1C353DEA-F1D8-4538-9197-5EA285877F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Work-Types</a:t>
          </a:r>
        </a:p>
      </dgm:t>
    </dgm:pt>
    <dgm:pt modelId="{7EE995CF-B298-4A4D-B078-D77D48FF6E88}" type="parTrans" cxnId="{EE53D9E8-BA35-4B9E-95AF-8560B1A1F313}">
      <dgm:prSet/>
      <dgm:spPr/>
      <dgm:t>
        <a:bodyPr/>
        <a:lstStyle/>
        <a:p>
          <a:endParaRPr lang="en-US"/>
        </a:p>
      </dgm:t>
    </dgm:pt>
    <dgm:pt modelId="{5D15F09F-15F2-4FCD-9CE0-FD15DD42E019}" type="sibTrans" cxnId="{EE53D9E8-BA35-4B9E-95AF-8560B1A1F313}">
      <dgm:prSet/>
      <dgm:spPr/>
      <dgm:t>
        <a:bodyPr/>
        <a:lstStyle/>
        <a:p>
          <a:endParaRPr lang="en-US"/>
        </a:p>
      </dgm:t>
    </dgm:pt>
    <dgm:pt modelId="{72F4E49B-D056-40FD-A3AA-F7B007CBDC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Duration</a:t>
          </a:r>
        </a:p>
      </dgm:t>
    </dgm:pt>
    <dgm:pt modelId="{A06D8865-1E43-443B-916F-74CC9D5C0F79}" type="parTrans" cxnId="{B81420C6-33BB-46E2-84CC-82940EA3FB79}">
      <dgm:prSet/>
      <dgm:spPr/>
      <dgm:t>
        <a:bodyPr/>
        <a:lstStyle/>
        <a:p>
          <a:endParaRPr lang="en-US"/>
        </a:p>
      </dgm:t>
    </dgm:pt>
    <dgm:pt modelId="{BD12768B-FB33-45C6-A222-AB3C7F2B3EE4}" type="sibTrans" cxnId="{B81420C6-33BB-46E2-84CC-82940EA3FB79}">
      <dgm:prSet/>
      <dgm:spPr/>
      <dgm:t>
        <a:bodyPr/>
        <a:lstStyle/>
        <a:p>
          <a:endParaRPr lang="en-US"/>
        </a:p>
      </dgm:t>
    </dgm:pt>
    <dgm:pt modelId="{1621856D-4C07-45AE-BD88-FDFA411927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Contract Value </a:t>
          </a:r>
        </a:p>
      </dgm:t>
    </dgm:pt>
    <dgm:pt modelId="{B5C357B6-AF12-48F8-9019-385A61D01EBA}" type="parTrans" cxnId="{75EC8135-D6F6-4819-B407-FE11A37CA420}">
      <dgm:prSet/>
      <dgm:spPr/>
      <dgm:t>
        <a:bodyPr/>
        <a:lstStyle/>
        <a:p>
          <a:endParaRPr lang="en-US"/>
        </a:p>
      </dgm:t>
    </dgm:pt>
    <dgm:pt modelId="{B60A33AB-40DB-4135-9307-9944504A2380}" type="sibTrans" cxnId="{75EC8135-D6F6-4819-B407-FE11A37CA420}">
      <dgm:prSet/>
      <dgm:spPr/>
      <dgm:t>
        <a:bodyPr/>
        <a:lstStyle/>
        <a:p>
          <a:endParaRPr lang="en-US"/>
        </a:p>
      </dgm:t>
    </dgm:pt>
    <dgm:pt modelId="{09A77C56-7F02-4666-B0A7-2847A6202C08}" type="pres">
      <dgm:prSet presAssocID="{E502CE1A-38A4-4CF8-B2D1-6C261C7D0378}" presName="root" presStyleCnt="0">
        <dgm:presLayoutVars>
          <dgm:dir/>
          <dgm:resizeHandles val="exact"/>
        </dgm:presLayoutVars>
      </dgm:prSet>
      <dgm:spPr/>
    </dgm:pt>
    <dgm:pt modelId="{6F6BAE95-C86F-441D-982F-CC56967767D2}" type="pres">
      <dgm:prSet presAssocID="{1E39BA34-373E-4E4C-B351-AD2DBD9DE50D}" presName="compNode" presStyleCnt="0"/>
      <dgm:spPr/>
    </dgm:pt>
    <dgm:pt modelId="{E2EBD145-E769-43A9-9A25-286912455FA2}" type="pres">
      <dgm:prSet presAssocID="{1E39BA34-373E-4E4C-B351-AD2DBD9DE50D}" presName="iconBgRect" presStyleLbl="bgShp" presStyleIdx="0" presStyleCnt="6"/>
      <dgm:spPr/>
    </dgm:pt>
    <dgm:pt modelId="{10C066CD-DC75-447E-AB8E-3365A7EBEEEE}" type="pres">
      <dgm:prSet presAssocID="{1E39BA34-373E-4E4C-B351-AD2DBD9DE50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C515623C-3A64-4EED-BC6A-AA3DF3B4071F}" type="pres">
      <dgm:prSet presAssocID="{1E39BA34-373E-4E4C-B351-AD2DBD9DE50D}" presName="spaceRect" presStyleCnt="0"/>
      <dgm:spPr/>
    </dgm:pt>
    <dgm:pt modelId="{7DC1CF83-542F-412B-A592-0F423B50D45E}" type="pres">
      <dgm:prSet presAssocID="{1E39BA34-373E-4E4C-B351-AD2DBD9DE50D}" presName="textRect" presStyleLbl="revTx" presStyleIdx="0" presStyleCnt="6">
        <dgm:presLayoutVars>
          <dgm:chMax val="1"/>
          <dgm:chPref val="1"/>
        </dgm:presLayoutVars>
      </dgm:prSet>
      <dgm:spPr/>
    </dgm:pt>
    <dgm:pt modelId="{AEE5362A-93A9-4DF0-8698-DFE342CA1C91}" type="pres">
      <dgm:prSet presAssocID="{2EFC1CCB-D5EF-424D-832E-9B603F8C740D}" presName="sibTrans" presStyleCnt="0"/>
      <dgm:spPr/>
    </dgm:pt>
    <dgm:pt modelId="{AD190358-C229-469B-9611-E3B426893580}" type="pres">
      <dgm:prSet presAssocID="{93D7C2FB-8090-4F47-A047-DDE94292CA2A}" presName="compNode" presStyleCnt="0"/>
      <dgm:spPr/>
    </dgm:pt>
    <dgm:pt modelId="{C54CEAFF-0812-48FF-8231-21941BE0429C}" type="pres">
      <dgm:prSet presAssocID="{93D7C2FB-8090-4F47-A047-DDE94292CA2A}" presName="iconBgRect" presStyleLbl="bgShp" presStyleIdx="1" presStyleCnt="6"/>
      <dgm:spPr/>
    </dgm:pt>
    <dgm:pt modelId="{4FECA533-4330-43FC-9EA4-E596730C1C01}" type="pres">
      <dgm:prSet presAssocID="{93D7C2FB-8090-4F47-A047-DDE94292CA2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2D39EB4-D0F4-4859-9651-9D6C89259A2F}" type="pres">
      <dgm:prSet presAssocID="{93D7C2FB-8090-4F47-A047-DDE94292CA2A}" presName="spaceRect" presStyleCnt="0"/>
      <dgm:spPr/>
    </dgm:pt>
    <dgm:pt modelId="{FE928E27-B850-4DB2-96D0-B90C968328C1}" type="pres">
      <dgm:prSet presAssocID="{93D7C2FB-8090-4F47-A047-DDE94292CA2A}" presName="textRect" presStyleLbl="revTx" presStyleIdx="1" presStyleCnt="6">
        <dgm:presLayoutVars>
          <dgm:chMax val="1"/>
          <dgm:chPref val="1"/>
        </dgm:presLayoutVars>
      </dgm:prSet>
      <dgm:spPr/>
    </dgm:pt>
    <dgm:pt modelId="{BF3F2990-7E35-4EF6-8015-52C538D5BF6F}" type="pres">
      <dgm:prSet presAssocID="{D1DB501B-A17D-4B28-B470-448B77CB15F0}" presName="sibTrans" presStyleCnt="0"/>
      <dgm:spPr/>
    </dgm:pt>
    <dgm:pt modelId="{AAF1CFD6-C0A9-417B-B42F-41DDD99762F7}" type="pres">
      <dgm:prSet presAssocID="{0C3FFBA2-72A3-4A1A-ADF1-FD5A7F12B56A}" presName="compNode" presStyleCnt="0"/>
      <dgm:spPr/>
    </dgm:pt>
    <dgm:pt modelId="{30DC5CE1-9701-428F-9318-A50EFB558870}" type="pres">
      <dgm:prSet presAssocID="{0C3FFBA2-72A3-4A1A-ADF1-FD5A7F12B56A}" presName="iconBgRect" presStyleLbl="bgShp" presStyleIdx="2" presStyleCnt="6"/>
      <dgm:spPr/>
    </dgm:pt>
    <dgm:pt modelId="{7E4CF178-EEF5-4FA3-9F1A-67AF48045945}" type="pres">
      <dgm:prSet presAssocID="{0C3FFBA2-72A3-4A1A-ADF1-FD5A7F12B56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1238117A-3952-4C90-898B-81A05A77A876}" type="pres">
      <dgm:prSet presAssocID="{0C3FFBA2-72A3-4A1A-ADF1-FD5A7F12B56A}" presName="spaceRect" presStyleCnt="0"/>
      <dgm:spPr/>
    </dgm:pt>
    <dgm:pt modelId="{9D648F90-04EC-47A6-9062-340A60650950}" type="pres">
      <dgm:prSet presAssocID="{0C3FFBA2-72A3-4A1A-ADF1-FD5A7F12B56A}" presName="textRect" presStyleLbl="revTx" presStyleIdx="2" presStyleCnt="6" custScaleX="107525">
        <dgm:presLayoutVars>
          <dgm:chMax val="1"/>
          <dgm:chPref val="1"/>
        </dgm:presLayoutVars>
      </dgm:prSet>
      <dgm:spPr/>
    </dgm:pt>
    <dgm:pt modelId="{327DD7F6-B9C2-4BCB-A111-0DBDE870E7A4}" type="pres">
      <dgm:prSet presAssocID="{D013AFE8-4E1F-4308-BB0C-21696081EEFA}" presName="sibTrans" presStyleCnt="0"/>
      <dgm:spPr/>
    </dgm:pt>
    <dgm:pt modelId="{1999C967-CBD6-419E-86AD-78071EACE62C}" type="pres">
      <dgm:prSet presAssocID="{1C353DEA-F1D8-4538-9197-5EA285877FA2}" presName="compNode" presStyleCnt="0"/>
      <dgm:spPr/>
    </dgm:pt>
    <dgm:pt modelId="{0508087F-219F-47B9-BDA8-2EE9F0548B83}" type="pres">
      <dgm:prSet presAssocID="{1C353DEA-F1D8-4538-9197-5EA285877FA2}" presName="iconBgRect" presStyleLbl="bgShp" presStyleIdx="3" presStyleCnt="6"/>
      <dgm:spPr/>
    </dgm:pt>
    <dgm:pt modelId="{2444DCC4-041E-4195-824C-F7968003D4FA}" type="pres">
      <dgm:prSet presAssocID="{1C353DEA-F1D8-4538-9197-5EA285877FA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B83B276A-567C-46FD-8B69-494035C1FAB5}" type="pres">
      <dgm:prSet presAssocID="{1C353DEA-F1D8-4538-9197-5EA285877FA2}" presName="spaceRect" presStyleCnt="0"/>
      <dgm:spPr/>
    </dgm:pt>
    <dgm:pt modelId="{5B46B772-FB5A-4523-BD3D-BE069D271C96}" type="pres">
      <dgm:prSet presAssocID="{1C353DEA-F1D8-4538-9197-5EA285877FA2}" presName="textRect" presStyleLbl="revTx" presStyleIdx="3" presStyleCnt="6">
        <dgm:presLayoutVars>
          <dgm:chMax val="1"/>
          <dgm:chPref val="1"/>
        </dgm:presLayoutVars>
      </dgm:prSet>
      <dgm:spPr/>
    </dgm:pt>
    <dgm:pt modelId="{9094956D-85D4-4215-A5B0-4E536518FC38}" type="pres">
      <dgm:prSet presAssocID="{5D15F09F-15F2-4FCD-9CE0-FD15DD42E019}" presName="sibTrans" presStyleCnt="0"/>
      <dgm:spPr/>
    </dgm:pt>
    <dgm:pt modelId="{7FDFB3AE-641E-414C-ADE9-520CF562C27D}" type="pres">
      <dgm:prSet presAssocID="{72F4E49B-D056-40FD-A3AA-F7B007CBDCB6}" presName="compNode" presStyleCnt="0"/>
      <dgm:spPr/>
    </dgm:pt>
    <dgm:pt modelId="{D1AA8081-5BB6-4D3C-8C90-4D43E010053D}" type="pres">
      <dgm:prSet presAssocID="{72F4E49B-D056-40FD-A3AA-F7B007CBDCB6}" presName="iconBgRect" presStyleLbl="bgShp" presStyleIdx="4" presStyleCnt="6"/>
      <dgm:spPr/>
    </dgm:pt>
    <dgm:pt modelId="{0F4C05B6-66BD-4FEE-96F6-97AF8F396607}" type="pres">
      <dgm:prSet presAssocID="{72F4E49B-D056-40FD-A3AA-F7B007CBDCB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DBD3FAD-3B90-4333-BD27-48A16A03F643}" type="pres">
      <dgm:prSet presAssocID="{72F4E49B-D056-40FD-A3AA-F7B007CBDCB6}" presName="spaceRect" presStyleCnt="0"/>
      <dgm:spPr/>
    </dgm:pt>
    <dgm:pt modelId="{40347AC1-8493-47CB-BD72-F5481C9AC3FD}" type="pres">
      <dgm:prSet presAssocID="{72F4E49B-D056-40FD-A3AA-F7B007CBDCB6}" presName="textRect" presStyleLbl="revTx" presStyleIdx="4" presStyleCnt="6">
        <dgm:presLayoutVars>
          <dgm:chMax val="1"/>
          <dgm:chPref val="1"/>
        </dgm:presLayoutVars>
      </dgm:prSet>
      <dgm:spPr/>
    </dgm:pt>
    <dgm:pt modelId="{41BB410B-9EC9-4A62-B86B-793E2CE09A5A}" type="pres">
      <dgm:prSet presAssocID="{BD12768B-FB33-45C6-A222-AB3C7F2B3EE4}" presName="sibTrans" presStyleCnt="0"/>
      <dgm:spPr/>
    </dgm:pt>
    <dgm:pt modelId="{7EA02417-D02F-4876-9096-FD9EBE06C295}" type="pres">
      <dgm:prSet presAssocID="{1621856D-4C07-45AE-BD88-FDFA411927F1}" presName="compNode" presStyleCnt="0"/>
      <dgm:spPr/>
    </dgm:pt>
    <dgm:pt modelId="{DAEEF3AE-C25A-4520-A140-04721BCB2B00}" type="pres">
      <dgm:prSet presAssocID="{1621856D-4C07-45AE-BD88-FDFA411927F1}" presName="iconBgRect" presStyleLbl="bgShp" presStyleIdx="5" presStyleCnt="6"/>
      <dgm:spPr/>
    </dgm:pt>
    <dgm:pt modelId="{4B19A73D-D7D4-411B-AD42-EB2BBDA74C81}" type="pres">
      <dgm:prSet presAssocID="{1621856D-4C07-45AE-BD88-FDFA411927F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8468AFA-62D6-4565-B992-E212D9A0607C}" type="pres">
      <dgm:prSet presAssocID="{1621856D-4C07-45AE-BD88-FDFA411927F1}" presName="spaceRect" presStyleCnt="0"/>
      <dgm:spPr/>
    </dgm:pt>
    <dgm:pt modelId="{5BF8A1C3-1046-4CCE-AAB1-B22A1789D2AD}" type="pres">
      <dgm:prSet presAssocID="{1621856D-4C07-45AE-BD88-FDFA411927F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3A73429-329D-4E7B-9116-079FFFA3D1BE}" type="presOf" srcId="{0C3FFBA2-72A3-4A1A-ADF1-FD5A7F12B56A}" destId="{9D648F90-04EC-47A6-9062-340A60650950}" srcOrd="0" destOrd="0" presId="urn:microsoft.com/office/officeart/2018/5/layout/IconCircleLabelList"/>
    <dgm:cxn modelId="{75EC8135-D6F6-4819-B407-FE11A37CA420}" srcId="{E502CE1A-38A4-4CF8-B2D1-6C261C7D0378}" destId="{1621856D-4C07-45AE-BD88-FDFA411927F1}" srcOrd="5" destOrd="0" parTransId="{B5C357B6-AF12-48F8-9019-385A61D01EBA}" sibTransId="{B60A33AB-40DB-4135-9307-9944504A2380}"/>
    <dgm:cxn modelId="{D7CE085B-8E3D-4EF9-AE9B-1F3FDE6AFCD0}" type="presOf" srcId="{1621856D-4C07-45AE-BD88-FDFA411927F1}" destId="{5BF8A1C3-1046-4CCE-AAB1-B22A1789D2AD}" srcOrd="0" destOrd="0" presId="urn:microsoft.com/office/officeart/2018/5/layout/IconCircleLabelList"/>
    <dgm:cxn modelId="{F13DA05F-DD94-4269-9FBF-041C57CE6F8F}" srcId="{E502CE1A-38A4-4CF8-B2D1-6C261C7D0378}" destId="{1E39BA34-373E-4E4C-B351-AD2DBD9DE50D}" srcOrd="0" destOrd="0" parTransId="{9055A889-C639-443A-9D79-A912DA3D368F}" sibTransId="{2EFC1CCB-D5EF-424D-832E-9B603F8C740D}"/>
    <dgm:cxn modelId="{D690E967-2ED7-4464-99FE-0999079FDC77}" type="presOf" srcId="{E502CE1A-38A4-4CF8-B2D1-6C261C7D0378}" destId="{09A77C56-7F02-4666-B0A7-2847A6202C08}" srcOrd="0" destOrd="0" presId="urn:microsoft.com/office/officeart/2018/5/layout/IconCircleLabelList"/>
    <dgm:cxn modelId="{3DFC0B81-7919-409F-B460-89E4455F7E8F}" type="presOf" srcId="{72F4E49B-D056-40FD-A3AA-F7B007CBDCB6}" destId="{40347AC1-8493-47CB-BD72-F5481C9AC3FD}" srcOrd="0" destOrd="0" presId="urn:microsoft.com/office/officeart/2018/5/layout/IconCircleLabelList"/>
    <dgm:cxn modelId="{0CA870A9-7C07-429E-9DFD-22C40500A999}" srcId="{E502CE1A-38A4-4CF8-B2D1-6C261C7D0378}" destId="{0C3FFBA2-72A3-4A1A-ADF1-FD5A7F12B56A}" srcOrd="2" destOrd="0" parTransId="{5E085C07-7593-45F0-9A99-5EBB9090B8F1}" sibTransId="{D013AFE8-4E1F-4308-BB0C-21696081EEFA}"/>
    <dgm:cxn modelId="{3F9824AC-D425-4FE1-8661-2CD0B48025F9}" type="presOf" srcId="{1E39BA34-373E-4E4C-B351-AD2DBD9DE50D}" destId="{7DC1CF83-542F-412B-A592-0F423B50D45E}" srcOrd="0" destOrd="0" presId="urn:microsoft.com/office/officeart/2018/5/layout/IconCircleLabelList"/>
    <dgm:cxn modelId="{37A7BFB4-16AC-4C7E-82C1-AE3EF91AD65F}" srcId="{E502CE1A-38A4-4CF8-B2D1-6C261C7D0378}" destId="{93D7C2FB-8090-4F47-A047-DDE94292CA2A}" srcOrd="1" destOrd="0" parTransId="{7972E8E7-B32D-434E-91D1-B6585DC46BD7}" sibTransId="{D1DB501B-A17D-4B28-B470-448B77CB15F0}"/>
    <dgm:cxn modelId="{B81420C6-33BB-46E2-84CC-82940EA3FB79}" srcId="{E502CE1A-38A4-4CF8-B2D1-6C261C7D0378}" destId="{72F4E49B-D056-40FD-A3AA-F7B007CBDCB6}" srcOrd="4" destOrd="0" parTransId="{A06D8865-1E43-443B-916F-74CC9D5C0F79}" sibTransId="{BD12768B-FB33-45C6-A222-AB3C7F2B3EE4}"/>
    <dgm:cxn modelId="{B7DFA5DD-50DE-4DB9-AA32-65BF6F78B664}" type="presOf" srcId="{93D7C2FB-8090-4F47-A047-DDE94292CA2A}" destId="{FE928E27-B850-4DB2-96D0-B90C968328C1}" srcOrd="0" destOrd="0" presId="urn:microsoft.com/office/officeart/2018/5/layout/IconCircleLabelList"/>
    <dgm:cxn modelId="{EE53D9E8-BA35-4B9E-95AF-8560B1A1F313}" srcId="{E502CE1A-38A4-4CF8-B2D1-6C261C7D0378}" destId="{1C353DEA-F1D8-4538-9197-5EA285877FA2}" srcOrd="3" destOrd="0" parTransId="{7EE995CF-B298-4A4D-B078-D77D48FF6E88}" sibTransId="{5D15F09F-15F2-4FCD-9CE0-FD15DD42E019}"/>
    <dgm:cxn modelId="{6B5011EE-CFC7-47BF-ACEE-2B0753BF7646}" type="presOf" srcId="{1C353DEA-F1D8-4538-9197-5EA285877FA2}" destId="{5B46B772-FB5A-4523-BD3D-BE069D271C96}" srcOrd="0" destOrd="0" presId="urn:microsoft.com/office/officeart/2018/5/layout/IconCircleLabelList"/>
    <dgm:cxn modelId="{91FC0567-A071-4579-A90A-6BC876B32B3A}" type="presParOf" srcId="{09A77C56-7F02-4666-B0A7-2847A6202C08}" destId="{6F6BAE95-C86F-441D-982F-CC56967767D2}" srcOrd="0" destOrd="0" presId="urn:microsoft.com/office/officeart/2018/5/layout/IconCircleLabelList"/>
    <dgm:cxn modelId="{ACEDB5EF-F784-48FB-A576-8546BEB383EE}" type="presParOf" srcId="{6F6BAE95-C86F-441D-982F-CC56967767D2}" destId="{E2EBD145-E769-43A9-9A25-286912455FA2}" srcOrd="0" destOrd="0" presId="urn:microsoft.com/office/officeart/2018/5/layout/IconCircleLabelList"/>
    <dgm:cxn modelId="{960FB394-B5CF-4AAE-9AF3-3EF8758AE58A}" type="presParOf" srcId="{6F6BAE95-C86F-441D-982F-CC56967767D2}" destId="{10C066CD-DC75-447E-AB8E-3365A7EBEEEE}" srcOrd="1" destOrd="0" presId="urn:microsoft.com/office/officeart/2018/5/layout/IconCircleLabelList"/>
    <dgm:cxn modelId="{56D1A1B6-0524-4F1C-B01B-EC30CD6360BB}" type="presParOf" srcId="{6F6BAE95-C86F-441D-982F-CC56967767D2}" destId="{C515623C-3A64-4EED-BC6A-AA3DF3B4071F}" srcOrd="2" destOrd="0" presId="urn:microsoft.com/office/officeart/2018/5/layout/IconCircleLabelList"/>
    <dgm:cxn modelId="{2D7286C1-EBE7-4952-9E60-51449C1A5C1B}" type="presParOf" srcId="{6F6BAE95-C86F-441D-982F-CC56967767D2}" destId="{7DC1CF83-542F-412B-A592-0F423B50D45E}" srcOrd="3" destOrd="0" presId="urn:microsoft.com/office/officeart/2018/5/layout/IconCircleLabelList"/>
    <dgm:cxn modelId="{6FCC5FCA-3A73-4251-8579-CA00D3F1FDC7}" type="presParOf" srcId="{09A77C56-7F02-4666-B0A7-2847A6202C08}" destId="{AEE5362A-93A9-4DF0-8698-DFE342CA1C91}" srcOrd="1" destOrd="0" presId="urn:microsoft.com/office/officeart/2018/5/layout/IconCircleLabelList"/>
    <dgm:cxn modelId="{3D1E825D-22A4-4CF1-8319-E741ECBD99E0}" type="presParOf" srcId="{09A77C56-7F02-4666-B0A7-2847A6202C08}" destId="{AD190358-C229-469B-9611-E3B426893580}" srcOrd="2" destOrd="0" presId="urn:microsoft.com/office/officeart/2018/5/layout/IconCircleLabelList"/>
    <dgm:cxn modelId="{44C6D0E6-2DF9-421C-9843-19F14B7A66CA}" type="presParOf" srcId="{AD190358-C229-469B-9611-E3B426893580}" destId="{C54CEAFF-0812-48FF-8231-21941BE0429C}" srcOrd="0" destOrd="0" presId="urn:microsoft.com/office/officeart/2018/5/layout/IconCircleLabelList"/>
    <dgm:cxn modelId="{A8B86CB5-5435-4CB0-B001-2DBFCF860A7D}" type="presParOf" srcId="{AD190358-C229-469B-9611-E3B426893580}" destId="{4FECA533-4330-43FC-9EA4-E596730C1C01}" srcOrd="1" destOrd="0" presId="urn:microsoft.com/office/officeart/2018/5/layout/IconCircleLabelList"/>
    <dgm:cxn modelId="{511F5149-FB4C-437E-93F6-AEF6FEA42EF3}" type="presParOf" srcId="{AD190358-C229-469B-9611-E3B426893580}" destId="{72D39EB4-D0F4-4859-9651-9D6C89259A2F}" srcOrd="2" destOrd="0" presId="urn:microsoft.com/office/officeart/2018/5/layout/IconCircleLabelList"/>
    <dgm:cxn modelId="{C557D397-E459-4A1D-9594-CFD8CF37EEA8}" type="presParOf" srcId="{AD190358-C229-469B-9611-E3B426893580}" destId="{FE928E27-B850-4DB2-96D0-B90C968328C1}" srcOrd="3" destOrd="0" presId="urn:microsoft.com/office/officeart/2018/5/layout/IconCircleLabelList"/>
    <dgm:cxn modelId="{B9F9FB62-0292-471F-B81E-084628A58EBF}" type="presParOf" srcId="{09A77C56-7F02-4666-B0A7-2847A6202C08}" destId="{BF3F2990-7E35-4EF6-8015-52C538D5BF6F}" srcOrd="3" destOrd="0" presId="urn:microsoft.com/office/officeart/2018/5/layout/IconCircleLabelList"/>
    <dgm:cxn modelId="{8C572527-1DE7-492A-B10E-4C96F6564B48}" type="presParOf" srcId="{09A77C56-7F02-4666-B0A7-2847A6202C08}" destId="{AAF1CFD6-C0A9-417B-B42F-41DDD99762F7}" srcOrd="4" destOrd="0" presId="urn:microsoft.com/office/officeart/2018/5/layout/IconCircleLabelList"/>
    <dgm:cxn modelId="{96D0491B-D778-48E4-AEBE-96C40CEC6355}" type="presParOf" srcId="{AAF1CFD6-C0A9-417B-B42F-41DDD99762F7}" destId="{30DC5CE1-9701-428F-9318-A50EFB558870}" srcOrd="0" destOrd="0" presId="urn:microsoft.com/office/officeart/2018/5/layout/IconCircleLabelList"/>
    <dgm:cxn modelId="{AC9DC874-0074-481A-8A02-997A3719D758}" type="presParOf" srcId="{AAF1CFD6-C0A9-417B-B42F-41DDD99762F7}" destId="{7E4CF178-EEF5-4FA3-9F1A-67AF48045945}" srcOrd="1" destOrd="0" presId="urn:microsoft.com/office/officeart/2018/5/layout/IconCircleLabelList"/>
    <dgm:cxn modelId="{D7883990-402D-42D3-93FC-868BDF3C2E8D}" type="presParOf" srcId="{AAF1CFD6-C0A9-417B-B42F-41DDD99762F7}" destId="{1238117A-3952-4C90-898B-81A05A77A876}" srcOrd="2" destOrd="0" presId="urn:microsoft.com/office/officeart/2018/5/layout/IconCircleLabelList"/>
    <dgm:cxn modelId="{6D8AF4E7-58DE-40C4-A63D-437A6C70F88F}" type="presParOf" srcId="{AAF1CFD6-C0A9-417B-B42F-41DDD99762F7}" destId="{9D648F90-04EC-47A6-9062-340A60650950}" srcOrd="3" destOrd="0" presId="urn:microsoft.com/office/officeart/2018/5/layout/IconCircleLabelList"/>
    <dgm:cxn modelId="{EF0F0FA8-2ABC-41DD-B541-2A95CD4D39E0}" type="presParOf" srcId="{09A77C56-7F02-4666-B0A7-2847A6202C08}" destId="{327DD7F6-B9C2-4BCB-A111-0DBDE870E7A4}" srcOrd="5" destOrd="0" presId="urn:microsoft.com/office/officeart/2018/5/layout/IconCircleLabelList"/>
    <dgm:cxn modelId="{F5E33E99-9840-49CA-82A7-EA9566305E1D}" type="presParOf" srcId="{09A77C56-7F02-4666-B0A7-2847A6202C08}" destId="{1999C967-CBD6-419E-86AD-78071EACE62C}" srcOrd="6" destOrd="0" presId="urn:microsoft.com/office/officeart/2018/5/layout/IconCircleLabelList"/>
    <dgm:cxn modelId="{F177567F-35FA-41F8-8B9A-05D282A13C13}" type="presParOf" srcId="{1999C967-CBD6-419E-86AD-78071EACE62C}" destId="{0508087F-219F-47B9-BDA8-2EE9F0548B83}" srcOrd="0" destOrd="0" presId="urn:microsoft.com/office/officeart/2018/5/layout/IconCircleLabelList"/>
    <dgm:cxn modelId="{58ADC697-BD5F-47EA-90EA-A52B1F59BCCF}" type="presParOf" srcId="{1999C967-CBD6-419E-86AD-78071EACE62C}" destId="{2444DCC4-041E-4195-824C-F7968003D4FA}" srcOrd="1" destOrd="0" presId="urn:microsoft.com/office/officeart/2018/5/layout/IconCircleLabelList"/>
    <dgm:cxn modelId="{85C39C60-B82F-48EB-A5A2-89B7387C3EB0}" type="presParOf" srcId="{1999C967-CBD6-419E-86AD-78071EACE62C}" destId="{B83B276A-567C-46FD-8B69-494035C1FAB5}" srcOrd="2" destOrd="0" presId="urn:microsoft.com/office/officeart/2018/5/layout/IconCircleLabelList"/>
    <dgm:cxn modelId="{C0E3D869-C141-49DE-B4EF-87EB7BC8BC0B}" type="presParOf" srcId="{1999C967-CBD6-419E-86AD-78071EACE62C}" destId="{5B46B772-FB5A-4523-BD3D-BE069D271C96}" srcOrd="3" destOrd="0" presId="urn:microsoft.com/office/officeart/2018/5/layout/IconCircleLabelList"/>
    <dgm:cxn modelId="{265540ED-8E37-4B6E-913B-64A803723B81}" type="presParOf" srcId="{09A77C56-7F02-4666-B0A7-2847A6202C08}" destId="{9094956D-85D4-4215-A5B0-4E536518FC38}" srcOrd="7" destOrd="0" presId="urn:microsoft.com/office/officeart/2018/5/layout/IconCircleLabelList"/>
    <dgm:cxn modelId="{6A8C12D7-1B85-4932-A1EC-EAC0C8C844F5}" type="presParOf" srcId="{09A77C56-7F02-4666-B0A7-2847A6202C08}" destId="{7FDFB3AE-641E-414C-ADE9-520CF562C27D}" srcOrd="8" destOrd="0" presId="urn:microsoft.com/office/officeart/2018/5/layout/IconCircleLabelList"/>
    <dgm:cxn modelId="{0BFC3007-2D8A-414F-9828-E6E766C3B4DB}" type="presParOf" srcId="{7FDFB3AE-641E-414C-ADE9-520CF562C27D}" destId="{D1AA8081-5BB6-4D3C-8C90-4D43E010053D}" srcOrd="0" destOrd="0" presId="urn:microsoft.com/office/officeart/2018/5/layout/IconCircleLabelList"/>
    <dgm:cxn modelId="{B3C08314-483F-4352-B9EA-DCB11C0C3803}" type="presParOf" srcId="{7FDFB3AE-641E-414C-ADE9-520CF562C27D}" destId="{0F4C05B6-66BD-4FEE-96F6-97AF8F396607}" srcOrd="1" destOrd="0" presId="urn:microsoft.com/office/officeart/2018/5/layout/IconCircleLabelList"/>
    <dgm:cxn modelId="{5578B924-0B68-44F9-B1B5-3B9F5B7D4FE0}" type="presParOf" srcId="{7FDFB3AE-641E-414C-ADE9-520CF562C27D}" destId="{EDBD3FAD-3B90-4333-BD27-48A16A03F643}" srcOrd="2" destOrd="0" presId="urn:microsoft.com/office/officeart/2018/5/layout/IconCircleLabelList"/>
    <dgm:cxn modelId="{078C0FD1-8D58-447A-9790-E057F5CB588C}" type="presParOf" srcId="{7FDFB3AE-641E-414C-ADE9-520CF562C27D}" destId="{40347AC1-8493-47CB-BD72-F5481C9AC3FD}" srcOrd="3" destOrd="0" presId="urn:microsoft.com/office/officeart/2018/5/layout/IconCircleLabelList"/>
    <dgm:cxn modelId="{834B0501-6660-4B65-AB73-AD7242EE8610}" type="presParOf" srcId="{09A77C56-7F02-4666-B0A7-2847A6202C08}" destId="{41BB410B-9EC9-4A62-B86B-793E2CE09A5A}" srcOrd="9" destOrd="0" presId="urn:microsoft.com/office/officeart/2018/5/layout/IconCircleLabelList"/>
    <dgm:cxn modelId="{4F1357CF-68D6-4C67-94A0-4F12871B1E57}" type="presParOf" srcId="{09A77C56-7F02-4666-B0A7-2847A6202C08}" destId="{7EA02417-D02F-4876-9096-FD9EBE06C295}" srcOrd="10" destOrd="0" presId="urn:microsoft.com/office/officeart/2018/5/layout/IconCircleLabelList"/>
    <dgm:cxn modelId="{86312952-317C-4D51-8956-E46AE51A334F}" type="presParOf" srcId="{7EA02417-D02F-4876-9096-FD9EBE06C295}" destId="{DAEEF3AE-C25A-4520-A140-04721BCB2B00}" srcOrd="0" destOrd="0" presId="urn:microsoft.com/office/officeart/2018/5/layout/IconCircleLabelList"/>
    <dgm:cxn modelId="{98B164F4-8C55-4BA1-A70B-E8B3FDD2BEA1}" type="presParOf" srcId="{7EA02417-D02F-4876-9096-FD9EBE06C295}" destId="{4B19A73D-D7D4-411B-AD42-EB2BBDA74C81}" srcOrd="1" destOrd="0" presId="urn:microsoft.com/office/officeart/2018/5/layout/IconCircleLabelList"/>
    <dgm:cxn modelId="{E77DD7B8-582B-4568-80BC-ECF546949BCD}" type="presParOf" srcId="{7EA02417-D02F-4876-9096-FD9EBE06C295}" destId="{B8468AFA-62D6-4565-B992-E212D9A0607C}" srcOrd="2" destOrd="0" presId="urn:microsoft.com/office/officeart/2018/5/layout/IconCircleLabelList"/>
    <dgm:cxn modelId="{E4F65702-F8E9-4002-B537-4F4268413A94}" type="presParOf" srcId="{7EA02417-D02F-4876-9096-FD9EBE06C295}" destId="{5BF8A1C3-1046-4CCE-AAB1-B22A1789D2A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3FBDD8-ED5F-4250-8075-404FDD5F54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E271BF-9113-41B2-96E5-0532CBAE2A59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Review DBE Commitments </a:t>
          </a:r>
          <a:r>
            <a:rPr lang="en-US" dirty="0"/>
            <a:t>regularly</a:t>
          </a:r>
        </a:p>
      </dgm:t>
    </dgm:pt>
    <dgm:pt modelId="{FF4235F5-677A-4ACA-8632-0CED65ECF538}" type="parTrans" cxnId="{5E74A464-0A48-4D19-9D66-27E14677D44D}">
      <dgm:prSet/>
      <dgm:spPr/>
      <dgm:t>
        <a:bodyPr/>
        <a:lstStyle/>
        <a:p>
          <a:endParaRPr lang="en-US"/>
        </a:p>
      </dgm:t>
    </dgm:pt>
    <dgm:pt modelId="{EA637FB7-DFE5-4ACF-9A9C-70C234B1510F}" type="sibTrans" cxnId="{5E74A464-0A48-4D19-9D66-27E14677D44D}">
      <dgm:prSet/>
      <dgm:spPr/>
      <dgm:t>
        <a:bodyPr/>
        <a:lstStyle/>
        <a:p>
          <a:endParaRPr lang="en-US"/>
        </a:p>
      </dgm:t>
    </dgm:pt>
    <dgm:pt modelId="{CCEBBDBC-354B-40C9-9AFA-B59FB368A1D9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Watch for issues:</a:t>
          </a:r>
        </a:p>
      </dgm:t>
    </dgm:pt>
    <dgm:pt modelId="{23D6FD1B-7B64-4B63-BEC5-5A69261FBBB0}" type="parTrans" cxnId="{A9FFA542-3C02-4F80-AD6C-B51D4B45E814}">
      <dgm:prSet/>
      <dgm:spPr/>
      <dgm:t>
        <a:bodyPr/>
        <a:lstStyle/>
        <a:p>
          <a:endParaRPr lang="en-US"/>
        </a:p>
      </dgm:t>
    </dgm:pt>
    <dgm:pt modelId="{AE824F23-D7FB-451D-9DE3-B42AC732A627}" type="sibTrans" cxnId="{A9FFA542-3C02-4F80-AD6C-B51D4B45E814}">
      <dgm:prSet/>
      <dgm:spPr/>
      <dgm:t>
        <a:bodyPr/>
        <a:lstStyle/>
        <a:p>
          <a:endParaRPr lang="en-US"/>
        </a:p>
      </dgm:t>
    </dgm:pt>
    <dgm:pt modelId="{92E68521-2C2F-4B32-8722-0780B8301749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ODOT directed non-performance</a:t>
          </a:r>
        </a:p>
      </dgm:t>
    </dgm:pt>
    <dgm:pt modelId="{0FB47AF7-10AE-46CA-8822-E4DCC55B8128}" type="parTrans" cxnId="{03287962-05FA-41EA-A179-7628C3068C5D}">
      <dgm:prSet/>
      <dgm:spPr/>
      <dgm:t>
        <a:bodyPr/>
        <a:lstStyle/>
        <a:p>
          <a:endParaRPr lang="en-US"/>
        </a:p>
      </dgm:t>
    </dgm:pt>
    <dgm:pt modelId="{621AC4B2-D713-447E-94B8-FDADCA357915}" type="sibTrans" cxnId="{03287962-05FA-41EA-A179-7628C3068C5D}">
      <dgm:prSet/>
      <dgm:spPr/>
      <dgm:t>
        <a:bodyPr/>
        <a:lstStyle/>
        <a:p>
          <a:endParaRPr lang="en-US"/>
        </a:p>
      </dgm:t>
    </dgm:pt>
    <dgm:pt modelId="{512FC052-5F93-4F02-A9DB-C2FD30501ACF}">
      <dgm:prSet/>
      <dgm:spPr/>
      <dgm:t>
        <a:bodyPr/>
        <a:lstStyle/>
        <a:p>
          <a:r>
            <a:rPr lang="en-US" dirty="0">
              <a:latin typeface="Trebuchet MS" panose="020B0603020202020204" pitchFamily="34" charset="0"/>
            </a:rPr>
            <a:t>Market price reductions</a:t>
          </a:r>
        </a:p>
      </dgm:t>
    </dgm:pt>
    <dgm:pt modelId="{9F42E35A-EF8B-41CC-B44F-9527E4FCA14F}" type="parTrans" cxnId="{4B6BAD99-01BD-468C-9C7F-65DC4961D949}">
      <dgm:prSet/>
      <dgm:spPr/>
      <dgm:t>
        <a:bodyPr/>
        <a:lstStyle/>
        <a:p>
          <a:endParaRPr lang="en-US"/>
        </a:p>
      </dgm:t>
    </dgm:pt>
    <dgm:pt modelId="{99A3ADE3-AF8A-4E36-BC12-E1080DE7F5F1}" type="sibTrans" cxnId="{4B6BAD99-01BD-468C-9C7F-65DC4961D949}">
      <dgm:prSet/>
      <dgm:spPr/>
      <dgm:t>
        <a:bodyPr/>
        <a:lstStyle/>
        <a:p>
          <a:endParaRPr lang="en-US"/>
        </a:p>
      </dgm:t>
    </dgm:pt>
    <dgm:pt modelId="{14DA0098-B8E5-464F-B24B-B099A94F8FD3}" type="pres">
      <dgm:prSet presAssocID="{063FBDD8-ED5F-4250-8075-404FDD5F5440}" presName="linear" presStyleCnt="0">
        <dgm:presLayoutVars>
          <dgm:animLvl val="lvl"/>
          <dgm:resizeHandles val="exact"/>
        </dgm:presLayoutVars>
      </dgm:prSet>
      <dgm:spPr/>
    </dgm:pt>
    <dgm:pt modelId="{2BA58E74-1052-4D04-879A-158BED77CF00}" type="pres">
      <dgm:prSet presAssocID="{6FE271BF-9113-41B2-96E5-0532CBAE2A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A7B6FA-1105-425C-9990-BE99AB032F88}" type="pres">
      <dgm:prSet presAssocID="{EA637FB7-DFE5-4ACF-9A9C-70C234B1510F}" presName="spacer" presStyleCnt="0"/>
      <dgm:spPr/>
    </dgm:pt>
    <dgm:pt modelId="{08BFE3FF-8D6E-4017-AFC8-53D76CE921F6}" type="pres">
      <dgm:prSet presAssocID="{CCEBBDBC-354B-40C9-9AFA-B59FB368A1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03AE67-A290-4D15-9ED8-7C4BAC01504E}" type="pres">
      <dgm:prSet presAssocID="{CCEBBDBC-354B-40C9-9AFA-B59FB368A1D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3E282C-8903-4076-B799-1EBC517BBA7D}" type="presOf" srcId="{92E68521-2C2F-4B32-8722-0780B8301749}" destId="{7603AE67-A290-4D15-9ED8-7C4BAC01504E}" srcOrd="0" destOrd="0" presId="urn:microsoft.com/office/officeart/2005/8/layout/vList2"/>
    <dgm:cxn modelId="{FE0AC73C-77B4-4A77-92D7-C67A7E7FB714}" type="presOf" srcId="{6FE271BF-9113-41B2-96E5-0532CBAE2A59}" destId="{2BA58E74-1052-4D04-879A-158BED77CF00}" srcOrd="0" destOrd="0" presId="urn:microsoft.com/office/officeart/2005/8/layout/vList2"/>
    <dgm:cxn modelId="{03287962-05FA-41EA-A179-7628C3068C5D}" srcId="{CCEBBDBC-354B-40C9-9AFA-B59FB368A1D9}" destId="{92E68521-2C2F-4B32-8722-0780B8301749}" srcOrd="0" destOrd="0" parTransId="{0FB47AF7-10AE-46CA-8822-E4DCC55B8128}" sibTransId="{621AC4B2-D713-447E-94B8-FDADCA357915}"/>
    <dgm:cxn modelId="{A9FFA542-3C02-4F80-AD6C-B51D4B45E814}" srcId="{063FBDD8-ED5F-4250-8075-404FDD5F5440}" destId="{CCEBBDBC-354B-40C9-9AFA-B59FB368A1D9}" srcOrd="1" destOrd="0" parTransId="{23D6FD1B-7B64-4B63-BEC5-5A69261FBBB0}" sibTransId="{AE824F23-D7FB-451D-9DE3-B42AC732A627}"/>
    <dgm:cxn modelId="{5E74A464-0A48-4D19-9D66-27E14677D44D}" srcId="{063FBDD8-ED5F-4250-8075-404FDD5F5440}" destId="{6FE271BF-9113-41B2-96E5-0532CBAE2A59}" srcOrd="0" destOrd="0" parTransId="{FF4235F5-677A-4ACA-8632-0CED65ECF538}" sibTransId="{EA637FB7-DFE5-4ACF-9A9C-70C234B1510F}"/>
    <dgm:cxn modelId="{CFBD8E99-5402-4F22-95AA-BCB56BFF11D3}" type="presOf" srcId="{CCEBBDBC-354B-40C9-9AFA-B59FB368A1D9}" destId="{08BFE3FF-8D6E-4017-AFC8-53D76CE921F6}" srcOrd="0" destOrd="0" presId="urn:microsoft.com/office/officeart/2005/8/layout/vList2"/>
    <dgm:cxn modelId="{4B6BAD99-01BD-468C-9C7F-65DC4961D949}" srcId="{CCEBBDBC-354B-40C9-9AFA-B59FB368A1D9}" destId="{512FC052-5F93-4F02-A9DB-C2FD30501ACF}" srcOrd="1" destOrd="0" parTransId="{9F42E35A-EF8B-41CC-B44F-9527E4FCA14F}" sibTransId="{99A3ADE3-AF8A-4E36-BC12-E1080DE7F5F1}"/>
    <dgm:cxn modelId="{817D95CD-9479-4EFF-B8B3-C45C25970B5E}" type="presOf" srcId="{063FBDD8-ED5F-4250-8075-404FDD5F5440}" destId="{14DA0098-B8E5-464F-B24B-B099A94F8FD3}" srcOrd="0" destOrd="0" presId="urn:microsoft.com/office/officeart/2005/8/layout/vList2"/>
    <dgm:cxn modelId="{BD9E58E3-F60B-4B91-8DA9-7B9DB9B6162A}" type="presOf" srcId="{512FC052-5F93-4F02-A9DB-C2FD30501ACF}" destId="{7603AE67-A290-4D15-9ED8-7C4BAC01504E}" srcOrd="0" destOrd="1" presId="urn:microsoft.com/office/officeart/2005/8/layout/vList2"/>
    <dgm:cxn modelId="{5DACF3CD-5B3F-4477-9370-E93A0271EFDD}" type="presParOf" srcId="{14DA0098-B8E5-464F-B24B-B099A94F8FD3}" destId="{2BA58E74-1052-4D04-879A-158BED77CF00}" srcOrd="0" destOrd="0" presId="urn:microsoft.com/office/officeart/2005/8/layout/vList2"/>
    <dgm:cxn modelId="{7DADCC78-C2A1-44B5-B367-A81F485B9C08}" type="presParOf" srcId="{14DA0098-B8E5-464F-B24B-B099A94F8FD3}" destId="{94A7B6FA-1105-425C-9990-BE99AB032F88}" srcOrd="1" destOrd="0" presId="urn:microsoft.com/office/officeart/2005/8/layout/vList2"/>
    <dgm:cxn modelId="{427F0164-1BA9-4368-A487-1295C900FB55}" type="presParOf" srcId="{14DA0098-B8E5-464F-B24B-B099A94F8FD3}" destId="{08BFE3FF-8D6E-4017-AFC8-53D76CE921F6}" srcOrd="2" destOrd="0" presId="urn:microsoft.com/office/officeart/2005/8/layout/vList2"/>
    <dgm:cxn modelId="{B10D1C2C-623E-47F8-BE5E-C79D958CA043}" type="presParOf" srcId="{14DA0098-B8E5-464F-B24B-B099A94F8FD3}" destId="{7603AE67-A290-4D15-9ED8-7C4BAC0150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CE2E9-6429-4D2E-96D3-41D5428D927E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78B86-4F5B-4887-BFA6-9F52FB6462B9}">
      <dsp:nvSpPr>
        <dsp:cNvPr id="0" name=""/>
        <dsp:cNvSpPr/>
      </dsp:nvSpPr>
      <dsp:spPr>
        <a:xfrm>
          <a:off x="0" y="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Workforce Diversity/PN 20</a:t>
          </a:r>
        </a:p>
      </dsp:txBody>
      <dsp:txXfrm>
        <a:off x="0" y="0"/>
        <a:ext cx="10058399" cy="946520"/>
      </dsp:txXfrm>
    </dsp:sp>
    <dsp:sp modelId="{DB0A9305-01CF-4676-8FBC-5A173996544B}">
      <dsp:nvSpPr>
        <dsp:cNvPr id="0" name=""/>
        <dsp:cNvSpPr/>
      </dsp:nvSpPr>
      <dsp:spPr>
        <a:xfrm>
          <a:off x="0" y="946520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245A7-565E-47DB-A0D8-780387369FFB}">
      <dsp:nvSpPr>
        <dsp:cNvPr id="0" name=""/>
        <dsp:cNvSpPr/>
      </dsp:nvSpPr>
      <dsp:spPr>
        <a:xfrm>
          <a:off x="0" y="94652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DBE Terminations/PN 13</a:t>
          </a:r>
        </a:p>
      </dsp:txBody>
      <dsp:txXfrm>
        <a:off x="0" y="946520"/>
        <a:ext cx="10058399" cy="946520"/>
      </dsp:txXfrm>
    </dsp:sp>
    <dsp:sp modelId="{8702AD19-0B3E-44FC-AD1D-F83D39C19051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8CD1C-C2EB-4027-8E81-4C9F6932EE2A}">
      <dsp:nvSpPr>
        <dsp:cNvPr id="0" name=""/>
        <dsp:cNvSpPr/>
      </dsp:nvSpPr>
      <dsp:spPr>
        <a:xfrm>
          <a:off x="0" y="189304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One to One Trucking</a:t>
          </a:r>
        </a:p>
      </dsp:txBody>
      <dsp:txXfrm>
        <a:off x="0" y="1893040"/>
        <a:ext cx="10058399" cy="946520"/>
      </dsp:txXfrm>
    </dsp:sp>
    <dsp:sp modelId="{47428E26-C1C8-45E3-9EFF-5E48BD4B7DF6}">
      <dsp:nvSpPr>
        <dsp:cNvPr id="0" name=""/>
        <dsp:cNvSpPr/>
      </dsp:nvSpPr>
      <dsp:spPr>
        <a:xfrm>
          <a:off x="0" y="283956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68165-F4AB-4E9A-A784-F7F91110875D}">
      <dsp:nvSpPr>
        <dsp:cNvPr id="0" name=""/>
        <dsp:cNvSpPr/>
      </dsp:nvSpPr>
      <dsp:spPr>
        <a:xfrm>
          <a:off x="0" y="283956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DBE Price Negotiation</a:t>
          </a:r>
        </a:p>
      </dsp:txBody>
      <dsp:txXfrm>
        <a:off x="0" y="2839560"/>
        <a:ext cx="10058399" cy="94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7B960-083F-4576-92BB-A84474C3E117}">
      <dsp:nvSpPr>
        <dsp:cNvPr id="0" name=""/>
        <dsp:cNvSpPr/>
      </dsp:nvSpPr>
      <dsp:spPr>
        <a:xfrm>
          <a:off x="348206" y="835188"/>
          <a:ext cx="1075482" cy="1075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ED171-B63A-46CF-93B1-27611CC7B3A3}">
      <dsp:nvSpPr>
        <dsp:cNvPr id="0" name=""/>
        <dsp:cNvSpPr/>
      </dsp:nvSpPr>
      <dsp:spPr>
        <a:xfrm>
          <a:off x="577408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9335B-5164-410F-9003-F93E22CBC4DE}">
      <dsp:nvSpPr>
        <dsp:cNvPr id="0" name=""/>
        <dsp:cNvSpPr/>
      </dsp:nvSpPr>
      <dsp:spPr>
        <a:xfrm>
          <a:off x="4405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Outreach events</a:t>
          </a:r>
        </a:p>
      </dsp:txBody>
      <dsp:txXfrm>
        <a:off x="4405" y="2245657"/>
        <a:ext cx="1763085" cy="705234"/>
      </dsp:txXfrm>
    </dsp:sp>
    <dsp:sp modelId="{450A3C55-21C6-4BC2-B247-77E9F6EDDB56}">
      <dsp:nvSpPr>
        <dsp:cNvPr id="0" name=""/>
        <dsp:cNvSpPr/>
      </dsp:nvSpPr>
      <dsp:spPr>
        <a:xfrm>
          <a:off x="2419832" y="835188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BB869-61DE-4739-8AA7-6346C0DB4CB6}">
      <dsp:nvSpPr>
        <dsp:cNvPr id="0" name=""/>
        <dsp:cNvSpPr/>
      </dsp:nvSpPr>
      <dsp:spPr>
        <a:xfrm>
          <a:off x="2649033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BC930-43D5-49CC-BD98-6045D6FEF51B}">
      <dsp:nvSpPr>
        <dsp:cNvPr id="0" name=""/>
        <dsp:cNvSpPr/>
      </dsp:nvSpPr>
      <dsp:spPr>
        <a:xfrm>
          <a:off x="2076031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Outreach contacts</a:t>
          </a:r>
        </a:p>
      </dsp:txBody>
      <dsp:txXfrm>
        <a:off x="2076031" y="2245657"/>
        <a:ext cx="1763085" cy="705234"/>
      </dsp:txXfrm>
    </dsp:sp>
    <dsp:sp modelId="{572F1F5C-1D44-4908-8212-61C7F5ADF3C2}">
      <dsp:nvSpPr>
        <dsp:cNvPr id="0" name=""/>
        <dsp:cNvSpPr/>
      </dsp:nvSpPr>
      <dsp:spPr>
        <a:xfrm>
          <a:off x="4491458" y="835188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65B30-0620-41BA-9E31-4670F15C9B72}">
      <dsp:nvSpPr>
        <dsp:cNvPr id="0" name=""/>
        <dsp:cNvSpPr/>
      </dsp:nvSpPr>
      <dsp:spPr>
        <a:xfrm>
          <a:off x="4720659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5851E-4124-4C82-AECD-F14655360211}">
      <dsp:nvSpPr>
        <dsp:cNvPr id="0" name=""/>
        <dsp:cNvSpPr/>
      </dsp:nvSpPr>
      <dsp:spPr>
        <a:xfrm>
          <a:off x="4147657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Employee referrals</a:t>
          </a:r>
        </a:p>
      </dsp:txBody>
      <dsp:txXfrm>
        <a:off x="4147657" y="2245657"/>
        <a:ext cx="1763085" cy="705234"/>
      </dsp:txXfrm>
    </dsp:sp>
    <dsp:sp modelId="{7E626825-B625-4863-889F-14123B74A1E5}">
      <dsp:nvSpPr>
        <dsp:cNvPr id="0" name=""/>
        <dsp:cNvSpPr/>
      </dsp:nvSpPr>
      <dsp:spPr>
        <a:xfrm>
          <a:off x="6563084" y="835188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F94A1-0961-47EB-BFD5-598FE37AF676}">
      <dsp:nvSpPr>
        <dsp:cNvPr id="0" name=""/>
        <dsp:cNvSpPr/>
      </dsp:nvSpPr>
      <dsp:spPr>
        <a:xfrm>
          <a:off x="6792285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796E-B38B-4661-8BB0-9FD180B52BBF}">
      <dsp:nvSpPr>
        <dsp:cNvPr id="0" name=""/>
        <dsp:cNvSpPr/>
      </dsp:nvSpPr>
      <dsp:spPr>
        <a:xfrm>
          <a:off x="6219283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Company database</a:t>
          </a:r>
        </a:p>
      </dsp:txBody>
      <dsp:txXfrm>
        <a:off x="6219283" y="2245657"/>
        <a:ext cx="1763085" cy="705234"/>
      </dsp:txXfrm>
    </dsp:sp>
    <dsp:sp modelId="{DCC31EEC-0914-4E3D-AE8F-06532DC6A6E5}">
      <dsp:nvSpPr>
        <dsp:cNvPr id="0" name=""/>
        <dsp:cNvSpPr/>
      </dsp:nvSpPr>
      <dsp:spPr>
        <a:xfrm>
          <a:off x="8634710" y="835188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E2077-F0F9-4A3A-987D-3F96F6650AF0}">
      <dsp:nvSpPr>
        <dsp:cNvPr id="0" name=""/>
        <dsp:cNvSpPr/>
      </dsp:nvSpPr>
      <dsp:spPr>
        <a:xfrm>
          <a:off x="8863911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45C82-5074-413F-B6D8-39C8E98CAF05}">
      <dsp:nvSpPr>
        <dsp:cNvPr id="0" name=""/>
        <dsp:cNvSpPr/>
      </dsp:nvSpPr>
      <dsp:spPr>
        <a:xfrm>
          <a:off x="8290908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Request to Union hall</a:t>
          </a:r>
        </a:p>
      </dsp:txBody>
      <dsp:txXfrm>
        <a:off x="8290908" y="2245657"/>
        <a:ext cx="1763085" cy="705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BD145-E769-43A9-9A25-286912455FA2}">
      <dsp:nvSpPr>
        <dsp:cNvPr id="0" name=""/>
        <dsp:cNvSpPr/>
      </dsp:nvSpPr>
      <dsp:spPr>
        <a:xfrm>
          <a:off x="299173" y="1067406"/>
          <a:ext cx="922148" cy="922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66CD-DC75-447E-AB8E-3365A7EBEEEE}">
      <dsp:nvSpPr>
        <dsp:cNvPr id="0" name=""/>
        <dsp:cNvSpPr/>
      </dsp:nvSpPr>
      <dsp:spPr>
        <a:xfrm>
          <a:off x="495696" y="1263930"/>
          <a:ext cx="529101" cy="529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1CF83-542F-412B-A592-0F423B50D45E}">
      <dsp:nvSpPr>
        <dsp:cNvPr id="0" name=""/>
        <dsp:cNvSpPr/>
      </dsp:nvSpPr>
      <dsp:spPr>
        <a:xfrm>
          <a:off x="4388" y="2276781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Availability	</a:t>
          </a:r>
        </a:p>
      </dsp:txBody>
      <dsp:txXfrm>
        <a:off x="4388" y="2276781"/>
        <a:ext cx="1511718" cy="604687"/>
      </dsp:txXfrm>
    </dsp:sp>
    <dsp:sp modelId="{C54CEAFF-0812-48FF-8231-21941BE0429C}">
      <dsp:nvSpPr>
        <dsp:cNvPr id="0" name=""/>
        <dsp:cNvSpPr/>
      </dsp:nvSpPr>
      <dsp:spPr>
        <a:xfrm>
          <a:off x="2075443" y="1067406"/>
          <a:ext cx="922148" cy="9221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CA533-4330-43FC-9EA4-E596730C1C01}">
      <dsp:nvSpPr>
        <dsp:cNvPr id="0" name=""/>
        <dsp:cNvSpPr/>
      </dsp:nvSpPr>
      <dsp:spPr>
        <a:xfrm>
          <a:off x="2271966" y="1263930"/>
          <a:ext cx="529101" cy="529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28E27-B850-4DB2-96D0-B90C968328C1}">
      <dsp:nvSpPr>
        <dsp:cNvPr id="0" name=""/>
        <dsp:cNvSpPr/>
      </dsp:nvSpPr>
      <dsp:spPr>
        <a:xfrm>
          <a:off x="1780657" y="2276781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Available Resources</a:t>
          </a:r>
        </a:p>
      </dsp:txBody>
      <dsp:txXfrm>
        <a:off x="1780657" y="2276781"/>
        <a:ext cx="1511718" cy="604687"/>
      </dsp:txXfrm>
    </dsp:sp>
    <dsp:sp modelId="{30DC5CE1-9701-428F-9318-A50EFB558870}">
      <dsp:nvSpPr>
        <dsp:cNvPr id="0" name=""/>
        <dsp:cNvSpPr/>
      </dsp:nvSpPr>
      <dsp:spPr>
        <a:xfrm>
          <a:off x="3908591" y="1067406"/>
          <a:ext cx="922148" cy="9221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CF178-EEF5-4FA3-9F1A-67AF48045945}">
      <dsp:nvSpPr>
        <dsp:cNvPr id="0" name=""/>
        <dsp:cNvSpPr/>
      </dsp:nvSpPr>
      <dsp:spPr>
        <a:xfrm>
          <a:off x="4105114" y="1263930"/>
          <a:ext cx="529101" cy="529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48F90-04EC-47A6-9062-340A60650950}">
      <dsp:nvSpPr>
        <dsp:cNvPr id="0" name=""/>
        <dsp:cNvSpPr/>
      </dsp:nvSpPr>
      <dsp:spPr>
        <a:xfrm>
          <a:off x="3556927" y="2276781"/>
          <a:ext cx="1625475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Geographic  </a:t>
          </a:r>
          <a:r>
            <a:rPr lang="en-US" sz="1900" kern="1200" dirty="0" err="1"/>
            <a:t>Locatio</a:t>
          </a:r>
          <a:r>
            <a:rPr lang="en-US" sz="1900" kern="1200" dirty="0"/>
            <a:t>	n </a:t>
          </a:r>
        </a:p>
      </dsp:txBody>
      <dsp:txXfrm>
        <a:off x="3556927" y="2276781"/>
        <a:ext cx="1625475" cy="604687"/>
      </dsp:txXfrm>
    </dsp:sp>
    <dsp:sp modelId="{0508087F-219F-47B9-BDA8-2EE9F0548B83}">
      <dsp:nvSpPr>
        <dsp:cNvPr id="0" name=""/>
        <dsp:cNvSpPr/>
      </dsp:nvSpPr>
      <dsp:spPr>
        <a:xfrm>
          <a:off x="5741738" y="1067406"/>
          <a:ext cx="922148" cy="9221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4DCC4-041E-4195-824C-F7968003D4FA}">
      <dsp:nvSpPr>
        <dsp:cNvPr id="0" name=""/>
        <dsp:cNvSpPr/>
      </dsp:nvSpPr>
      <dsp:spPr>
        <a:xfrm>
          <a:off x="5938262" y="1263930"/>
          <a:ext cx="529101" cy="529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B772-FB5A-4523-BD3D-BE069D271C96}">
      <dsp:nvSpPr>
        <dsp:cNvPr id="0" name=""/>
        <dsp:cNvSpPr/>
      </dsp:nvSpPr>
      <dsp:spPr>
        <a:xfrm>
          <a:off x="5446953" y="2276781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Work-Types</a:t>
          </a:r>
        </a:p>
      </dsp:txBody>
      <dsp:txXfrm>
        <a:off x="5446953" y="2276781"/>
        <a:ext cx="1511718" cy="604687"/>
      </dsp:txXfrm>
    </dsp:sp>
    <dsp:sp modelId="{D1AA8081-5BB6-4D3C-8C90-4D43E010053D}">
      <dsp:nvSpPr>
        <dsp:cNvPr id="0" name=""/>
        <dsp:cNvSpPr/>
      </dsp:nvSpPr>
      <dsp:spPr>
        <a:xfrm>
          <a:off x="7518008" y="1067406"/>
          <a:ext cx="922148" cy="9221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05B6-66BD-4FEE-96F6-97AF8F396607}">
      <dsp:nvSpPr>
        <dsp:cNvPr id="0" name=""/>
        <dsp:cNvSpPr/>
      </dsp:nvSpPr>
      <dsp:spPr>
        <a:xfrm>
          <a:off x="7714531" y="1263930"/>
          <a:ext cx="529101" cy="5291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47AC1-8493-47CB-BD72-F5481C9AC3FD}">
      <dsp:nvSpPr>
        <dsp:cNvPr id="0" name=""/>
        <dsp:cNvSpPr/>
      </dsp:nvSpPr>
      <dsp:spPr>
        <a:xfrm>
          <a:off x="7223223" y="2276781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Duration</a:t>
          </a:r>
        </a:p>
      </dsp:txBody>
      <dsp:txXfrm>
        <a:off x="7223223" y="2276781"/>
        <a:ext cx="1511718" cy="604687"/>
      </dsp:txXfrm>
    </dsp:sp>
    <dsp:sp modelId="{DAEEF3AE-C25A-4520-A140-04721BCB2B00}">
      <dsp:nvSpPr>
        <dsp:cNvPr id="0" name=""/>
        <dsp:cNvSpPr/>
      </dsp:nvSpPr>
      <dsp:spPr>
        <a:xfrm>
          <a:off x="9294278" y="1067406"/>
          <a:ext cx="922148" cy="922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9A73D-D7D4-411B-AD42-EB2BBDA74C81}">
      <dsp:nvSpPr>
        <dsp:cNvPr id="0" name=""/>
        <dsp:cNvSpPr/>
      </dsp:nvSpPr>
      <dsp:spPr>
        <a:xfrm>
          <a:off x="9490801" y="1263930"/>
          <a:ext cx="529101" cy="5291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8A1C3-1046-4CCE-AAB1-B22A1789D2AD}">
      <dsp:nvSpPr>
        <dsp:cNvPr id="0" name=""/>
        <dsp:cNvSpPr/>
      </dsp:nvSpPr>
      <dsp:spPr>
        <a:xfrm>
          <a:off x="8999492" y="2276781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Contract Value </a:t>
          </a:r>
        </a:p>
      </dsp:txBody>
      <dsp:txXfrm>
        <a:off x="8999492" y="2276781"/>
        <a:ext cx="1511718" cy="604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58E74-1052-4D04-879A-158BED77CF00}">
      <dsp:nvSpPr>
        <dsp:cNvPr id="0" name=""/>
        <dsp:cNvSpPr/>
      </dsp:nvSpPr>
      <dsp:spPr>
        <a:xfrm>
          <a:off x="0" y="36328"/>
          <a:ext cx="6797675" cy="1869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rebuchet MS" panose="020B0603020202020204" pitchFamily="34" charset="0"/>
            </a:rPr>
            <a:t>Review DBE Commitments </a:t>
          </a:r>
          <a:r>
            <a:rPr lang="en-US" sz="4700" kern="1200" dirty="0"/>
            <a:t>regularly</a:t>
          </a:r>
        </a:p>
      </dsp:txBody>
      <dsp:txXfrm>
        <a:off x="91269" y="127597"/>
        <a:ext cx="6615137" cy="1687122"/>
      </dsp:txXfrm>
    </dsp:sp>
    <dsp:sp modelId="{08BFE3FF-8D6E-4017-AFC8-53D76CE921F6}">
      <dsp:nvSpPr>
        <dsp:cNvPr id="0" name=""/>
        <dsp:cNvSpPr/>
      </dsp:nvSpPr>
      <dsp:spPr>
        <a:xfrm>
          <a:off x="0" y="2041348"/>
          <a:ext cx="6797675" cy="186966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rebuchet MS" panose="020B0603020202020204" pitchFamily="34" charset="0"/>
            </a:rPr>
            <a:t>Watch for issues:</a:t>
          </a:r>
        </a:p>
      </dsp:txBody>
      <dsp:txXfrm>
        <a:off x="91269" y="2132617"/>
        <a:ext cx="6615137" cy="1687122"/>
      </dsp:txXfrm>
    </dsp:sp>
    <dsp:sp modelId="{7603AE67-A290-4D15-9ED8-7C4BAC01504E}">
      <dsp:nvSpPr>
        <dsp:cNvPr id="0" name=""/>
        <dsp:cNvSpPr/>
      </dsp:nvSpPr>
      <dsp:spPr>
        <a:xfrm>
          <a:off x="0" y="3911008"/>
          <a:ext cx="6797675" cy="17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Trebuchet MS" panose="020B0603020202020204" pitchFamily="34" charset="0"/>
            </a:rPr>
            <a:t>ODOT directed non-performance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latin typeface="Trebuchet MS" panose="020B0603020202020204" pitchFamily="34" charset="0"/>
            </a:rPr>
            <a:t>Market price reductions</a:t>
          </a:r>
        </a:p>
      </dsp:txBody>
      <dsp:txXfrm>
        <a:off x="0" y="3911008"/>
        <a:ext cx="6797675" cy="1702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96C65-5E25-44CE-8E50-A782DEF72855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55FC-75F0-4E57-AC18-AB48FE0C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1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7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8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4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77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1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0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7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10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8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5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4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90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01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3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3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1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0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59E2CB-06B1-4428-8D29-F2A70DDE4AC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7B030A-D94B-44E6-9545-EE2A0FF4BC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2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0002-ED54-4BF8-A015-696FEBA62E1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F12A-0301-40E5-95A1-7D96291F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c/consent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bettreport.com/the-criminalization-of-cash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stock.com/free-vectors/extra-credit-rubber-grunge-stamp-379048162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rysafety101.com/tag/e-stop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sdot/48433261201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negotiation-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perrin.com/english/2015/01/16/2spark-driving-change-one-minute-da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d/duty-of-good-faith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A6A5-5350-40B1-A08C-5F4529DBE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5763"/>
            <a:ext cx="9144000" cy="104811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ODI Updates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427DA-AC96-4892-8E38-5DE04AEF6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6031" y="4323879"/>
            <a:ext cx="9144000" cy="12010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Lauren Purdy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FE37E-9C13-4C25-8216-E3C16916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  <a:latin typeface="Trebuchet MS" panose="020B0603020202020204" pitchFamily="34" charset="0"/>
              </a:rPr>
              <a:t>DBE Terminations/PN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3A93-2C6F-4D1D-A99B-3D48D700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PN 13 and Federal law require </a:t>
            </a:r>
            <a:r>
              <a:rPr lang="en-US" sz="2400" b="1" i="1" dirty="0">
                <a:solidFill>
                  <a:srgbClr val="FFFFFF"/>
                </a:solidFill>
                <a:latin typeface="Trebuchet MS" panose="020B0603020202020204" pitchFamily="34" charset="0"/>
              </a:rPr>
              <a:t>prior written consent </a:t>
            </a: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from ODI before a DBE is terminated or replaced on a project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1F33D466-2AA7-4B5C-804C-4B6D605F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2017" y="1160140"/>
            <a:ext cx="6798082" cy="4537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624A38-9D3A-406F-80C4-F52D27DA73E7}"/>
              </a:ext>
            </a:extLst>
          </p:cNvPr>
          <p:cNvSpPr txBox="1"/>
          <p:nvPr/>
        </p:nvSpPr>
        <p:spPr>
          <a:xfrm>
            <a:off x="9233057" y="549780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hebluediamondgallery.com/handwriting/c/conse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3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3F711-3372-48A7-8EE3-2F820BE3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  <a:latin typeface="Trebuchet MS" panose="020B0603020202020204" pitchFamily="34" charset="0"/>
              </a:rPr>
              <a:t>DBE Terminations/</a:t>
            </a:r>
            <a:br>
              <a:rPr lang="en-US" sz="3300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en-US" sz="3300" dirty="0">
                <a:solidFill>
                  <a:srgbClr val="FFFFFF"/>
                </a:solidFill>
                <a:latin typeface="Trebuchet MS" panose="020B0603020202020204" pitchFamily="34" charset="0"/>
              </a:rPr>
              <a:t>PN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4CCC4-25F9-410B-9AF3-4ECFE8CA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6" y="2653800"/>
            <a:ext cx="3705224" cy="33355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Federal law states that if prior consent is not given for the termination/</a:t>
            </a:r>
            <a:r>
              <a:rPr lang="en-US" sz="2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replacementthen</a:t>
            </a: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 payment </a:t>
            </a:r>
            <a:r>
              <a:rPr lang="en-US" sz="2400" b="1" i="1" dirty="0">
                <a:solidFill>
                  <a:srgbClr val="FFFFFF"/>
                </a:solidFill>
                <a:latin typeface="Trebuchet MS" panose="020B0603020202020204" pitchFamily="34" charset="0"/>
              </a:rPr>
              <a:t>shall not </a:t>
            </a: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be issued to the contractor for work committed to the terminated DBE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2BB95-A7A5-404D-8B3C-8E84A9E0C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9" r="2" b="2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C5264-3B15-4C99-9A20-45F8AE9A33FE}"/>
              </a:ext>
            </a:extLst>
          </p:cNvPr>
          <p:cNvSpPr txBox="1"/>
          <p:nvPr/>
        </p:nvSpPr>
        <p:spPr>
          <a:xfrm>
            <a:off x="9866449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corbettreport.com/the-criminalization-of-cas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5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0B503-7C0C-403D-84AE-581B1EF6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  <a:latin typeface="Trebuchet MS" panose="020B0603020202020204" pitchFamily="34" charset="0"/>
              </a:rPr>
              <a:t>DBE Terminations/</a:t>
            </a:r>
            <a:br>
              <a:rPr lang="en-US" sz="3300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en-US" sz="3300" dirty="0">
                <a:solidFill>
                  <a:srgbClr val="FFFFFF"/>
                </a:solidFill>
                <a:latin typeface="Trebuchet MS" panose="020B0603020202020204" pitchFamily="34" charset="0"/>
              </a:rPr>
              <a:t>PN 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E2B9-2381-45C8-BD60-A168ED60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ODOT will begin enforcing sanctions for non-compliance with this requirement, including reduction of payment, beginning </a:t>
            </a:r>
            <a:r>
              <a:rPr lang="en-US" sz="3200" b="1" dirty="0">
                <a:latin typeface="Trebuchet MS" panose="020B0603020202020204" pitchFamily="34" charset="0"/>
              </a:rPr>
              <a:t>March 1, 2022</a:t>
            </a:r>
            <a:r>
              <a:rPr lang="en-US" sz="3200" dirty="0">
                <a:latin typeface="Trebuchet MS" panose="020B06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72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5131F-381D-4AFC-9CAF-169B93C3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Trebuchet MS" panose="020B0603020202020204" pitchFamily="34" charset="0"/>
              </a:rPr>
              <a:t>Things to Consider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2FDFB930-2C08-4B13-96BE-E1D46BCF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6" r="13245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6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774E-0773-413C-AA9B-815DE34D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AD69-E980-46F9-BCE0-FC2CEF06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There’s no extra credit for going above the goal</a:t>
            </a:r>
          </a:p>
          <a:p>
            <a:pPr marL="0" indent="0">
              <a:buNone/>
            </a:pPr>
            <a:endParaRPr lang="en-US" sz="28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Do not need to include a DBE’s entire quote amount into the commitment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C0244A-5EEA-48D7-8DBA-28F3567C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0570" y="2080341"/>
            <a:ext cx="3135109" cy="3142966"/>
          </a:xfrm>
          <a:prstGeom prst="rect">
            <a:avLst/>
          </a:prstGeom>
        </p:spPr>
      </p:pic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4CB2E096-3CAB-4C76-BDD8-D01FA0764282}"/>
              </a:ext>
            </a:extLst>
          </p:cNvPr>
          <p:cNvSpPr/>
          <p:nvPr/>
        </p:nvSpPr>
        <p:spPr>
          <a:xfrm>
            <a:off x="8502463" y="2592281"/>
            <a:ext cx="2180052" cy="2197434"/>
          </a:xfrm>
          <a:prstGeom prst="noSmoking">
            <a:avLst>
              <a:gd name="adj" fmla="val 6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4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89E40-3F92-4FE3-94AF-21DD36FA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Trebuchet MS" panose="020B0603020202020204" pitchFamily="34" charset="0"/>
              </a:rPr>
              <a:t>Things to Consider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3E6769-214E-40B8-ACB4-A711FFC47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49037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21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46F72-B04A-4DE5-933B-81DBE6A4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Things to Consider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637BB844-6EF5-4D7A-B3A7-D79941EF5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759" r="11773" b="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38BD-FBF7-4424-BB0B-5045CF33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Same day approval allowed in emergency situations</a:t>
            </a:r>
          </a:p>
          <a:p>
            <a:pPr marL="0" indent="0">
              <a:buNone/>
            </a:pPr>
            <a:endParaRPr lang="en-US" sz="24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Code allows for reduction of 5 day DBE notification in emergency situations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 algn="ctr"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If time is an issue, call ODOT Goal Attainment for emergency approval of termination/replacement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97F7E-73A5-4C7A-A279-61413BA5FBE7}"/>
              </a:ext>
            </a:extLst>
          </p:cNvPr>
          <p:cNvSpPr txBox="1"/>
          <p:nvPr/>
        </p:nvSpPr>
        <p:spPr>
          <a:xfrm>
            <a:off x="2195223" y="5754432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achinerysafety101.com/tag/e-sto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road, truck, outdoor, sky&#10;&#10;Description automatically generated">
            <a:extLst>
              <a:ext uri="{FF2B5EF4-FFF2-40B4-BE49-F238E27FC236}">
                <a16:creationId xmlns:a16="http://schemas.microsoft.com/office/drawing/2014/main" id="{EAB1BDA3-AA75-4E6B-82CB-F196C2B6C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964" b="13367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AF02A-B4EC-4579-83DA-39D4EFFB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One to One Trucking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7BE47-94A3-4DDD-94EE-C83635BBB3F9}"/>
              </a:ext>
            </a:extLst>
          </p:cNvPr>
          <p:cNvSpPr txBox="1"/>
          <p:nvPr/>
        </p:nvSpPr>
        <p:spPr>
          <a:xfrm>
            <a:off x="9732671" y="4715021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wsdot/4843326120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78F4F-34FF-4143-B56E-98FB6EAE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4" y="639097"/>
            <a:ext cx="370535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DBE Price Negotiation</a:t>
            </a:r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A276161A-4D4E-47A7-B632-A47AD32C0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999" y="1197177"/>
            <a:ext cx="6912217" cy="39399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32564-7BC6-4B2F-95F3-DED9C3C713F2}"/>
              </a:ext>
            </a:extLst>
          </p:cNvPr>
          <p:cNvSpPr txBox="1"/>
          <p:nvPr/>
        </p:nvSpPr>
        <p:spPr>
          <a:xfrm>
            <a:off x="5226350" y="493708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ngall.com/negotiation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9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49875-4876-4FCC-BFCA-75F90A8F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Questions ?</a:t>
            </a:r>
          </a:p>
        </p:txBody>
      </p:sp>
      <p:pic>
        <p:nvPicPr>
          <p:cNvPr id="3" name="Content Placeholder 2" descr="Questions">
            <a:extLst>
              <a:ext uri="{FF2B5EF4-FFF2-40B4-BE49-F238E27FC236}">
                <a16:creationId xmlns:a16="http://schemas.microsoft.com/office/drawing/2014/main" id="{5F05B342-17EA-45F3-B782-BB271DA7C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743" y="1407885"/>
            <a:ext cx="3841637" cy="3841637"/>
          </a:xfrm>
        </p:spPr>
      </p:pic>
    </p:spTree>
    <p:extLst>
      <p:ext uri="{BB962C8B-B14F-4D97-AF65-F5344CB8AC3E}">
        <p14:creationId xmlns:p14="http://schemas.microsoft.com/office/powerpoint/2010/main" val="279685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49875-4876-4FCC-BFCA-75F90A8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ODI Updates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D99EE48F-DEE7-4BFD-8406-25E776275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9549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43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49875-4876-4FCC-BFCA-75F90A8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spc="-50" baseline="0" dirty="0">
                <a:solidFill>
                  <a:srgbClr val="FFFFFF"/>
                </a:solidFill>
                <a:latin typeface="Trebuchet MS" panose="020B0603020202020204" pitchFamily="34" charset="0"/>
              </a:rPr>
              <a:t>Workforce Diversity/PN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364FB-899A-4616-81DC-97B56D267C4B}"/>
              </a:ext>
            </a:extLst>
          </p:cNvPr>
          <p:cNvSpPr txBox="1"/>
          <p:nvPr/>
        </p:nvSpPr>
        <p:spPr>
          <a:xfrm>
            <a:off x="492371" y="2653800"/>
            <a:ext cx="3084844" cy="368736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342900" indent="-2286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Trebuchet MS" panose="020B0603020202020204" pitchFamily="34" charset="0"/>
              </a:rPr>
              <a:t>Outlines the Affirmative Action and Equal Opportunity requirements</a:t>
            </a:r>
          </a:p>
          <a:p>
            <a:pPr indent="-2286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342900" indent="-2286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Trebuchet MS" panose="020B0603020202020204" pitchFamily="34" charset="0"/>
              </a:rPr>
              <a:t>Projects over $10,000</a:t>
            </a:r>
          </a:p>
          <a:p>
            <a:pPr indent="-2286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342900" indent="-2286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Trebuchet MS" panose="020B0603020202020204" pitchFamily="34" charset="0"/>
              </a:rPr>
              <a:t>Workforce goals for female and minority workers</a:t>
            </a:r>
          </a:p>
          <a:p>
            <a:pPr indent="-2286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342900" indent="-2286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Trebuchet MS" panose="020B0603020202020204" pitchFamily="34" charset="0"/>
              </a:rPr>
              <a:t>Applies to the entire workforce on a project – both prime and sub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C29964F-8672-46E3-AF21-1C6A8C4DD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6829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14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49875-4876-4FCC-BFCA-75F90A8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Workforce Diversity/PN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364FB-899A-4616-81DC-97B56D267C4B}"/>
              </a:ext>
            </a:extLst>
          </p:cNvPr>
          <p:cNvSpPr txBox="1"/>
          <p:nvPr/>
        </p:nvSpPr>
        <p:spPr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Renewed Monitoring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Projects over $20 million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Quarterly Reports</a:t>
            </a:r>
          </a:p>
          <a:p>
            <a:pPr marL="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Good Faith Efforts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C29964F-8672-46E3-AF21-1C6A8C4DD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488" b="17488"/>
          <a:stretch/>
        </p:blipFill>
        <p:spPr>
          <a:xfrm>
            <a:off x="4742017" y="2158140"/>
            <a:ext cx="6798082" cy="2541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53A9B-DDB4-4C1C-8A5A-EFC8D03DC07B}"/>
              </a:ext>
            </a:extLst>
          </p:cNvPr>
          <p:cNvSpPr txBox="1"/>
          <p:nvPr/>
        </p:nvSpPr>
        <p:spPr>
          <a:xfrm>
            <a:off x="9100008" y="449980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duperrin.com/english/2015/01/16/2spark-driving-change-one-minute-da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4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584B00-797F-439D-8989-A155FE3AE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08" y="640080"/>
            <a:ext cx="6203048" cy="5577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37543-DB5C-4971-B9D4-90CB00E8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Workforce Diversity Reports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12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FDCE8-0F98-4F65-A382-F792A193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Workforce Diversity Reports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BABBB423-9335-46EE-926D-F04DFF029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44" y="1400175"/>
            <a:ext cx="7935129" cy="4257675"/>
          </a:xfrm>
        </p:spPr>
      </p:pic>
    </p:spTree>
    <p:extLst>
      <p:ext uri="{BB962C8B-B14F-4D97-AF65-F5344CB8AC3E}">
        <p14:creationId xmlns:p14="http://schemas.microsoft.com/office/powerpoint/2010/main" val="195919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49875-4876-4FCC-BFCA-75F90A8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rebuchet MS" panose="020B0603020202020204" pitchFamily="34" charset="0"/>
              </a:rPr>
              <a:t>Workforce Diversity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495F6C-44CF-4CF2-BCF2-D2EFC99C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>
              <a:latin typeface="Trebuchet MS" panose="020B0603020202020204" pitchFamily="34" charset="0"/>
            </a:endParaRPr>
          </a:p>
          <a:p>
            <a:endParaRPr lang="en-US" sz="2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65E0E1A5-235B-4020-A96C-9344EFDE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40" b="19636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7E28D-A55F-415D-BD4F-62BA5A2A1096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icpedia.org/highway-signs/d/duty-of-good-fait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130CF-5551-410F-AB9A-2DFEC203769B}"/>
              </a:ext>
            </a:extLst>
          </p:cNvPr>
          <p:cNvSpPr txBox="1"/>
          <p:nvPr/>
        </p:nvSpPr>
        <p:spPr>
          <a:xfrm>
            <a:off x="4815840" y="4953000"/>
            <a:ext cx="629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Good Faith Efforts Checklist</a:t>
            </a:r>
          </a:p>
        </p:txBody>
      </p:sp>
    </p:spTree>
    <p:extLst>
      <p:ext uri="{BB962C8B-B14F-4D97-AF65-F5344CB8AC3E}">
        <p14:creationId xmlns:p14="http://schemas.microsoft.com/office/powerpoint/2010/main" val="193753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49875-4876-4FCC-BFCA-75F90A8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Good Faith Efforts - Examples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4445B98-10B9-4CA3-B690-C9D7B8CF8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39864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8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68A9-530F-4E10-B01B-6C3D2017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rebuchet MS" panose="020B0603020202020204" pitchFamily="34" charset="0"/>
              </a:rPr>
              <a:t>Good Faith Efforts - Criteria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A884D6-12A7-4DF1-9296-D378D01A3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4908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99474"/>
      </p:ext>
    </p:extLst>
  </p:cSld>
  <p:clrMapOvr>
    <a:masterClrMapping/>
  </p:clrMapOvr>
</p:sld>
</file>

<file path=ppt/theme/theme1.xml><?xml version="1.0" encoding="utf-8"?>
<a:theme xmlns:a="http://schemas.openxmlformats.org/drawingml/2006/main" name="2021 CONAWAY CONF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377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2021 CONAWAY CONF PowerPoint Template</vt:lpstr>
      <vt:lpstr>Retrospect</vt:lpstr>
      <vt:lpstr>Office Theme</vt:lpstr>
      <vt:lpstr>ODI Updates</vt:lpstr>
      <vt:lpstr>ODI Updates</vt:lpstr>
      <vt:lpstr>Workforce Diversity/PN 20</vt:lpstr>
      <vt:lpstr>Workforce Diversity/PN 20</vt:lpstr>
      <vt:lpstr>Workforce Diversity Reports</vt:lpstr>
      <vt:lpstr>Workforce Diversity Reports</vt:lpstr>
      <vt:lpstr>Workforce Diversity</vt:lpstr>
      <vt:lpstr>Good Faith Efforts - Examples</vt:lpstr>
      <vt:lpstr>Good Faith Efforts - Criteria</vt:lpstr>
      <vt:lpstr>DBE Terminations/PN 13</vt:lpstr>
      <vt:lpstr>DBE Terminations/ PN 13</vt:lpstr>
      <vt:lpstr>DBE Terminations/ PN 13</vt:lpstr>
      <vt:lpstr>Things to Consider</vt:lpstr>
      <vt:lpstr>Things to Consider</vt:lpstr>
      <vt:lpstr>Things to Consider</vt:lpstr>
      <vt:lpstr>Things to Consider</vt:lpstr>
      <vt:lpstr>One to One Trucking</vt:lpstr>
      <vt:lpstr>DBE Price Negotiation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 Updates</dc:title>
  <dc:creator>Purdy, Lauren</dc:creator>
  <cp:lastModifiedBy>Durham, Claudette</cp:lastModifiedBy>
  <cp:revision>4</cp:revision>
  <dcterms:created xsi:type="dcterms:W3CDTF">2022-02-24T21:30:28Z</dcterms:created>
  <dcterms:modified xsi:type="dcterms:W3CDTF">2022-02-26T16:30:26Z</dcterms:modified>
</cp:coreProperties>
</file>